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4" r:id="rId5"/>
  </p:sldMasterIdLst>
  <p:notesMasterIdLst>
    <p:notesMasterId r:id="rId13"/>
  </p:notesMasterIdLst>
  <p:handoutMasterIdLst>
    <p:handoutMasterId r:id="rId14"/>
  </p:handoutMasterIdLst>
  <p:sldIdLst>
    <p:sldId id="258" r:id="rId6"/>
    <p:sldId id="277" r:id="rId7"/>
    <p:sldId id="278" r:id="rId8"/>
    <p:sldId id="260" r:id="rId9"/>
    <p:sldId id="275" r:id="rId10"/>
    <p:sldId id="276" r:id="rId11"/>
    <p:sldId id="274" r:id="rId12"/>
  </p:sldIdLst>
  <p:sldSz cx="12192000" cy="6858000"/>
  <p:notesSz cx="6858000" cy="9144000"/>
  <p:defaultTextStyle>
    <a:defPPr>
      <a:defRPr lang="nl-NL"/>
    </a:defPPr>
    <a:lvl1pPr marL="0" algn="l" defTabSz="532011" rtl="0" eaLnBrk="1" latinLnBrk="0" hangingPunct="1">
      <a:defRPr sz="1047" kern="1200">
        <a:solidFill>
          <a:schemeClr val="tx1"/>
        </a:solidFill>
        <a:latin typeface="+mn-lt"/>
        <a:ea typeface="+mn-ea"/>
        <a:cs typeface="+mn-cs"/>
      </a:defRPr>
    </a:lvl1pPr>
    <a:lvl2pPr marL="266005" algn="l" defTabSz="532011" rtl="0" eaLnBrk="1" latinLnBrk="0" hangingPunct="1">
      <a:defRPr sz="1047" kern="1200">
        <a:solidFill>
          <a:schemeClr val="tx1"/>
        </a:solidFill>
        <a:latin typeface="+mn-lt"/>
        <a:ea typeface="+mn-ea"/>
        <a:cs typeface="+mn-cs"/>
      </a:defRPr>
    </a:lvl2pPr>
    <a:lvl3pPr marL="532011" algn="l" defTabSz="532011" rtl="0" eaLnBrk="1" latinLnBrk="0" hangingPunct="1">
      <a:defRPr sz="1047" kern="1200">
        <a:solidFill>
          <a:schemeClr val="tx1"/>
        </a:solidFill>
        <a:latin typeface="+mn-lt"/>
        <a:ea typeface="+mn-ea"/>
        <a:cs typeface="+mn-cs"/>
      </a:defRPr>
    </a:lvl3pPr>
    <a:lvl4pPr marL="798016" algn="l" defTabSz="532011" rtl="0" eaLnBrk="1" latinLnBrk="0" hangingPunct="1">
      <a:defRPr sz="1047" kern="1200">
        <a:solidFill>
          <a:schemeClr val="tx1"/>
        </a:solidFill>
        <a:latin typeface="+mn-lt"/>
        <a:ea typeface="+mn-ea"/>
        <a:cs typeface="+mn-cs"/>
      </a:defRPr>
    </a:lvl4pPr>
    <a:lvl5pPr marL="1064021" algn="l" defTabSz="532011" rtl="0" eaLnBrk="1" latinLnBrk="0" hangingPunct="1">
      <a:defRPr sz="1047" kern="1200">
        <a:solidFill>
          <a:schemeClr val="tx1"/>
        </a:solidFill>
        <a:latin typeface="+mn-lt"/>
        <a:ea typeface="+mn-ea"/>
        <a:cs typeface="+mn-cs"/>
      </a:defRPr>
    </a:lvl5pPr>
    <a:lvl6pPr marL="1330027" algn="l" defTabSz="532011" rtl="0" eaLnBrk="1" latinLnBrk="0" hangingPunct="1">
      <a:defRPr sz="1047" kern="1200">
        <a:solidFill>
          <a:schemeClr val="tx1"/>
        </a:solidFill>
        <a:latin typeface="+mn-lt"/>
        <a:ea typeface="+mn-ea"/>
        <a:cs typeface="+mn-cs"/>
      </a:defRPr>
    </a:lvl6pPr>
    <a:lvl7pPr marL="1596032" algn="l" defTabSz="532011" rtl="0" eaLnBrk="1" latinLnBrk="0" hangingPunct="1">
      <a:defRPr sz="1047" kern="1200">
        <a:solidFill>
          <a:schemeClr val="tx1"/>
        </a:solidFill>
        <a:latin typeface="+mn-lt"/>
        <a:ea typeface="+mn-ea"/>
        <a:cs typeface="+mn-cs"/>
      </a:defRPr>
    </a:lvl7pPr>
    <a:lvl8pPr marL="1862037" algn="l" defTabSz="532011" rtl="0" eaLnBrk="1" latinLnBrk="0" hangingPunct="1">
      <a:defRPr sz="1047" kern="1200">
        <a:solidFill>
          <a:schemeClr val="tx1"/>
        </a:solidFill>
        <a:latin typeface="+mn-lt"/>
        <a:ea typeface="+mn-ea"/>
        <a:cs typeface="+mn-cs"/>
      </a:defRPr>
    </a:lvl8pPr>
    <a:lvl9pPr marL="2128043" algn="l" defTabSz="532011" rtl="0" eaLnBrk="1" latinLnBrk="0" hangingPunct="1">
      <a:defRPr sz="10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rza van Hengstum" initials="TH" lastIdx="3" clrIdx="0">
    <p:extLst>
      <p:ext uri="{19B8F6BF-5375-455C-9EA6-DF929625EA0E}">
        <p15:presenceInfo xmlns:p15="http://schemas.microsoft.com/office/powerpoint/2012/main" userId="S::t.vanhengstum@iph.nl::e8fd5ae9-044b-46d9-b4c4-29c7b174f479" providerId="AD"/>
      </p:ext>
    </p:extLst>
  </p:cmAuthor>
  <p:cmAuthor id="2" name="Joanca van den Bosch" initials="JvdB" lastIdx="29" clrIdx="1">
    <p:extLst>
      <p:ext uri="{19B8F6BF-5375-455C-9EA6-DF929625EA0E}">
        <p15:presenceInfo xmlns:p15="http://schemas.microsoft.com/office/powerpoint/2012/main" userId="S::j.vandenbosch@iph.nl::c70e41db-1d40-47f6-8b19-a32660787fa7" providerId="AD"/>
      </p:ext>
    </p:extLst>
  </p:cmAuthor>
  <p:cmAuthor id="3" name="José Spanjaard" initials="JS" lastIdx="1" clrIdx="2">
    <p:extLst>
      <p:ext uri="{19B8F6BF-5375-455C-9EA6-DF929625EA0E}">
        <p15:presenceInfo xmlns:p15="http://schemas.microsoft.com/office/powerpoint/2012/main" userId="S::jose.spanjaard@orangepepper.nl::7fc94b11-f464-4c5a-b1d8-f6293e0078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6E6E6"/>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Stijl, licht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89111" autoAdjust="0"/>
  </p:normalViewPr>
  <p:slideViewPr>
    <p:cSldViewPr snapToGrid="0" showGuides="1">
      <p:cViewPr varScale="1">
        <p:scale>
          <a:sx n="109" d="100"/>
          <a:sy n="109" d="100"/>
        </p:scale>
        <p:origin x="470" y="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249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9C6342F-8A37-41EC-A688-72A5A4BA0C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5FD2254A-F78C-4762-8CF1-4DA70B23F9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054CFC-BAB7-4A9F-9D65-405C6616ABBB}" type="datetimeFigureOut">
              <a:rPr lang="nl-NL" smtClean="0"/>
              <a:t>24-2-2023</a:t>
            </a:fld>
            <a:endParaRPr lang="nl-NL" dirty="0"/>
          </a:p>
        </p:txBody>
      </p:sp>
      <p:sp>
        <p:nvSpPr>
          <p:cNvPr id="4" name="Tijdelijke aanduiding voor voettekst 3">
            <a:extLst>
              <a:ext uri="{FF2B5EF4-FFF2-40B4-BE49-F238E27FC236}">
                <a16:creationId xmlns:a16="http://schemas.microsoft.com/office/drawing/2014/main" id="{8F06211A-CF77-48BB-ABD3-B24B6408CD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2D0661F1-6F27-460A-9614-FFBC3F389C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72619A-12AB-4A91-8A49-F6EF5FCE2EB1}" type="slidenum">
              <a:rPr lang="nl-NL" smtClean="0"/>
              <a:t>‹nr.›</a:t>
            </a:fld>
            <a:endParaRPr lang="nl-NL" dirty="0"/>
          </a:p>
        </p:txBody>
      </p:sp>
    </p:spTree>
    <p:extLst>
      <p:ext uri="{BB962C8B-B14F-4D97-AF65-F5344CB8AC3E}">
        <p14:creationId xmlns:p14="http://schemas.microsoft.com/office/powerpoint/2010/main" val="2572600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n-lt"/>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n-lt"/>
              </a:defRPr>
            </a:lvl1pPr>
          </a:lstStyle>
          <a:p>
            <a:fld id="{F7E3B58D-361B-4837-84B9-18D71FD99E2F}" type="datetimeFigureOut">
              <a:rPr lang="nl-NL" smtClean="0"/>
              <a:pPr/>
              <a:t>24-2-2023</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n-lt"/>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n-lt"/>
              </a:defRPr>
            </a:lvl1pPr>
          </a:lstStyle>
          <a:p>
            <a:fld id="{DE48BA3D-0680-485F-9882-A8DAC8FEA35A}" type="slidenum">
              <a:rPr lang="nl-NL" smtClean="0"/>
              <a:pPr/>
              <a:t>‹nr.›</a:t>
            </a:fld>
            <a:endParaRPr lang="nl-NL" dirty="0"/>
          </a:p>
        </p:txBody>
      </p:sp>
    </p:spTree>
    <p:extLst>
      <p:ext uri="{BB962C8B-B14F-4D97-AF65-F5344CB8AC3E}">
        <p14:creationId xmlns:p14="http://schemas.microsoft.com/office/powerpoint/2010/main" val="1934238153"/>
      </p:ext>
    </p:extLst>
  </p:cSld>
  <p:clrMap bg1="lt1" tx1="dk1" bg2="lt2" tx2="dk2" accent1="accent1" accent2="accent2" accent3="accent3" accent4="accent4" accent5="accent5" accent6="accent6" hlink="hlink" folHlink="folHlink"/>
  <p:notesStyle>
    <a:lvl1pPr marL="0" algn="l" defTabSz="532011" rtl="0" eaLnBrk="1" latinLnBrk="0" hangingPunct="1">
      <a:defRPr sz="698" kern="1200">
        <a:solidFill>
          <a:schemeClr val="tx1"/>
        </a:solidFill>
        <a:latin typeface="+mn-lt"/>
        <a:ea typeface="+mn-ea"/>
        <a:cs typeface="+mn-cs"/>
      </a:defRPr>
    </a:lvl1pPr>
    <a:lvl2pPr marL="266005" algn="l" defTabSz="532011" rtl="0" eaLnBrk="1" latinLnBrk="0" hangingPunct="1">
      <a:defRPr sz="698" kern="1200">
        <a:solidFill>
          <a:schemeClr val="tx1"/>
        </a:solidFill>
        <a:latin typeface="+mn-lt"/>
        <a:ea typeface="+mn-ea"/>
        <a:cs typeface="+mn-cs"/>
      </a:defRPr>
    </a:lvl2pPr>
    <a:lvl3pPr marL="532011" algn="l" defTabSz="532011" rtl="0" eaLnBrk="1" latinLnBrk="0" hangingPunct="1">
      <a:defRPr sz="698" kern="1200">
        <a:solidFill>
          <a:schemeClr val="tx1"/>
        </a:solidFill>
        <a:latin typeface="+mn-lt"/>
        <a:ea typeface="+mn-ea"/>
        <a:cs typeface="+mn-cs"/>
      </a:defRPr>
    </a:lvl3pPr>
    <a:lvl4pPr marL="798016" algn="l" defTabSz="532011" rtl="0" eaLnBrk="1" latinLnBrk="0" hangingPunct="1">
      <a:defRPr sz="698" kern="1200">
        <a:solidFill>
          <a:schemeClr val="tx1"/>
        </a:solidFill>
        <a:latin typeface="+mn-lt"/>
        <a:ea typeface="+mn-ea"/>
        <a:cs typeface="+mn-cs"/>
      </a:defRPr>
    </a:lvl4pPr>
    <a:lvl5pPr marL="1064021" algn="l" defTabSz="532011" rtl="0" eaLnBrk="1" latinLnBrk="0" hangingPunct="1">
      <a:defRPr sz="698" kern="1200">
        <a:solidFill>
          <a:schemeClr val="tx1"/>
        </a:solidFill>
        <a:latin typeface="+mn-lt"/>
        <a:ea typeface="+mn-ea"/>
        <a:cs typeface="+mn-cs"/>
      </a:defRPr>
    </a:lvl5pPr>
    <a:lvl6pPr marL="1330027" algn="l" defTabSz="532011" rtl="0" eaLnBrk="1" latinLnBrk="0" hangingPunct="1">
      <a:defRPr sz="698" kern="1200">
        <a:solidFill>
          <a:schemeClr val="tx1"/>
        </a:solidFill>
        <a:latin typeface="+mn-lt"/>
        <a:ea typeface="+mn-ea"/>
        <a:cs typeface="+mn-cs"/>
      </a:defRPr>
    </a:lvl6pPr>
    <a:lvl7pPr marL="1596032" algn="l" defTabSz="532011" rtl="0" eaLnBrk="1" latinLnBrk="0" hangingPunct="1">
      <a:defRPr sz="698" kern="1200">
        <a:solidFill>
          <a:schemeClr val="tx1"/>
        </a:solidFill>
        <a:latin typeface="+mn-lt"/>
        <a:ea typeface="+mn-ea"/>
        <a:cs typeface="+mn-cs"/>
      </a:defRPr>
    </a:lvl7pPr>
    <a:lvl8pPr marL="1862037" algn="l" defTabSz="532011" rtl="0" eaLnBrk="1" latinLnBrk="0" hangingPunct="1">
      <a:defRPr sz="698" kern="1200">
        <a:solidFill>
          <a:schemeClr val="tx1"/>
        </a:solidFill>
        <a:latin typeface="+mn-lt"/>
        <a:ea typeface="+mn-ea"/>
        <a:cs typeface="+mn-cs"/>
      </a:defRPr>
    </a:lvl8pPr>
    <a:lvl9pPr marL="2128043" algn="l" defTabSz="532011" rtl="0" eaLnBrk="1" latinLnBrk="0" hangingPunct="1">
      <a:defRPr sz="6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pic>
        <p:nvPicPr>
          <p:cNvPr id="14" name="Uitsnede uit kleurenwaaier" descr="Afbeelding met vliegtuig, ballon, transport, accessoire&#10;&#10;Automatisch gegenereerde beschrijving">
            <a:extLst>
              <a:ext uri="{FF2B5EF4-FFF2-40B4-BE49-F238E27FC236}">
                <a16:creationId xmlns:a16="http://schemas.microsoft.com/office/drawing/2014/main" id="{45BAE0D1-E72E-4AE9-B55E-DD14A22388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1627" t="43403" r="31900" b="34257"/>
          <a:stretch/>
        </p:blipFill>
        <p:spPr>
          <a:xfrm rot="10800000">
            <a:off x="-1201" y="1928717"/>
            <a:ext cx="12193200" cy="4321649"/>
          </a:xfrm>
          <a:prstGeom prst="rect">
            <a:avLst/>
          </a:prstGeom>
        </p:spPr>
      </p:pic>
      <p:sp>
        <p:nvSpPr>
          <p:cNvPr id="2" name="Title 1">
            <a:extLst>
              <a:ext uri="{FF2B5EF4-FFF2-40B4-BE49-F238E27FC236}">
                <a16:creationId xmlns:a16="http://schemas.microsoft.com/office/drawing/2014/main" id="{7D4C6179-3821-48AA-A527-FEC3953AEAB7}"/>
              </a:ext>
            </a:extLst>
          </p:cNvPr>
          <p:cNvSpPr>
            <a:spLocks noGrp="1"/>
          </p:cNvSpPr>
          <p:nvPr>
            <p:ph type="ctrTitle"/>
          </p:nvPr>
        </p:nvSpPr>
        <p:spPr>
          <a:xfrm>
            <a:off x="1080000" y="2494658"/>
            <a:ext cx="7657600" cy="1594884"/>
          </a:xfrm>
        </p:spPr>
        <p:txBody>
          <a:bodyPr anchor="b">
            <a:noAutofit/>
          </a:bodyPr>
          <a:lstStyle>
            <a:lvl1pPr algn="l">
              <a:defRPr sz="4000" cap="all" baseline="0">
                <a:solidFill>
                  <a:schemeClr val="bg1"/>
                </a:solidFill>
              </a:defRPr>
            </a:lvl1pPr>
          </a:lstStyle>
          <a:p>
            <a:r>
              <a:rPr lang="nl-NL" noProof="0"/>
              <a:t>Klik om stijl te bewerken</a:t>
            </a:r>
            <a:endParaRPr lang="en-GB" noProof="0" dirty="0"/>
          </a:p>
        </p:txBody>
      </p:sp>
      <p:pic>
        <p:nvPicPr>
          <p:cNvPr id="8" name="Google Shape;9;p2">
            <a:extLst>
              <a:ext uri="{FF2B5EF4-FFF2-40B4-BE49-F238E27FC236}">
                <a16:creationId xmlns:a16="http://schemas.microsoft.com/office/drawing/2014/main" id="{78C6F80A-4A80-42C5-B768-0EEE94414F97}"/>
              </a:ext>
            </a:extLst>
          </p:cNvPr>
          <p:cNvPicPr preferRelativeResize="0"/>
          <p:nvPr userDrawn="1"/>
        </p:nvPicPr>
        <p:blipFill rotWithShape="1">
          <a:blip r:embed="rId3" cstate="print">
            <a:alphaModFix/>
            <a:extLst>
              <a:ext uri="{28A0092B-C50C-407E-A947-70E740481C1C}">
                <a14:useLocalDpi xmlns:a14="http://schemas.microsoft.com/office/drawing/2010/main" val="0"/>
              </a:ext>
            </a:extLst>
          </a:blip>
          <a:srcRect/>
          <a:stretch/>
        </p:blipFill>
        <p:spPr>
          <a:xfrm>
            <a:off x="9399180" y="0"/>
            <a:ext cx="2792819" cy="1717200"/>
          </a:xfrm>
          <a:prstGeom prst="rect">
            <a:avLst/>
          </a:prstGeom>
          <a:noFill/>
          <a:ln>
            <a:noFill/>
          </a:ln>
        </p:spPr>
      </p:pic>
      <p:sp>
        <p:nvSpPr>
          <p:cNvPr id="16" name="Tijdelijke aanduiding voor tekst 15">
            <a:extLst>
              <a:ext uri="{FF2B5EF4-FFF2-40B4-BE49-F238E27FC236}">
                <a16:creationId xmlns:a16="http://schemas.microsoft.com/office/drawing/2014/main" id="{C8B8488A-D575-4E1A-8841-00DAAB19C0ED}"/>
              </a:ext>
            </a:extLst>
          </p:cNvPr>
          <p:cNvSpPr>
            <a:spLocks noGrp="1"/>
          </p:cNvSpPr>
          <p:nvPr>
            <p:ph type="body" sz="quarter" idx="10" hasCustomPrompt="1"/>
          </p:nvPr>
        </p:nvSpPr>
        <p:spPr>
          <a:xfrm>
            <a:off x="1079499" y="4500571"/>
            <a:ext cx="4930775" cy="323165"/>
          </a:xfrm>
        </p:spPr>
        <p:txBody>
          <a:bodyPr>
            <a:noAutofit/>
          </a:bodyPr>
          <a:lstStyle>
            <a:lvl1pPr marL="0" indent="0">
              <a:buNone/>
              <a:defRPr sz="2100">
                <a:solidFill>
                  <a:schemeClr val="bg1"/>
                </a:solidFill>
              </a:defRPr>
            </a:lvl1pPr>
          </a:lstStyle>
          <a:p>
            <a:pPr lvl="0"/>
            <a:r>
              <a:rPr lang="nl-NL" dirty="0"/>
              <a:t>[naam presentator]</a:t>
            </a:r>
          </a:p>
        </p:txBody>
      </p:sp>
      <p:sp>
        <p:nvSpPr>
          <p:cNvPr id="17" name="Tijdelijke aanduiding voor tekst 15">
            <a:extLst>
              <a:ext uri="{FF2B5EF4-FFF2-40B4-BE49-F238E27FC236}">
                <a16:creationId xmlns:a16="http://schemas.microsoft.com/office/drawing/2014/main" id="{AB6D01FA-FD38-483F-A8C4-4C56E7D28E44}"/>
              </a:ext>
            </a:extLst>
          </p:cNvPr>
          <p:cNvSpPr>
            <a:spLocks noGrp="1"/>
          </p:cNvSpPr>
          <p:nvPr>
            <p:ph type="body" sz="quarter" idx="11" hasCustomPrompt="1"/>
          </p:nvPr>
        </p:nvSpPr>
        <p:spPr>
          <a:xfrm>
            <a:off x="1079498" y="4808227"/>
            <a:ext cx="4930775" cy="323165"/>
          </a:xfrm>
        </p:spPr>
        <p:txBody>
          <a:bodyPr>
            <a:noAutofit/>
          </a:bodyPr>
          <a:lstStyle>
            <a:lvl1pPr marL="0" indent="0">
              <a:buNone/>
              <a:defRPr sz="2100">
                <a:solidFill>
                  <a:schemeClr val="bg1"/>
                </a:solidFill>
              </a:defRPr>
            </a:lvl1pPr>
          </a:lstStyle>
          <a:p>
            <a:pPr lvl="0"/>
            <a:r>
              <a:rPr lang="nl-NL" dirty="0"/>
              <a:t>[datum presentatie]</a:t>
            </a:r>
          </a:p>
        </p:txBody>
      </p:sp>
    </p:spTree>
    <p:extLst>
      <p:ext uri="{BB962C8B-B14F-4D97-AF65-F5344CB8AC3E}">
        <p14:creationId xmlns:p14="http://schemas.microsoft.com/office/powerpoint/2010/main" val="2987684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chte foto">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CC114312-D19C-4912-A99C-5B2FB55B2CD1}"/>
              </a:ext>
            </a:extLst>
          </p:cNvPr>
          <p:cNvSpPr>
            <a:spLocks noGrp="1"/>
          </p:cNvSpPr>
          <p:nvPr>
            <p:ph type="pic" sz="quarter" idx="10"/>
          </p:nvPr>
        </p:nvSpPr>
        <p:spPr>
          <a:xfrm>
            <a:off x="0" y="0"/>
            <a:ext cx="12192000" cy="6858000"/>
          </a:xfrm>
          <a:solidFill>
            <a:schemeClr val="bg1">
              <a:lumMod val="95000"/>
            </a:schemeClr>
          </a:solidFill>
        </p:spPr>
        <p:txBody>
          <a:bodyPr tIns="2484000">
            <a:normAutofit/>
          </a:bodyPr>
          <a:lstStyle>
            <a:lvl1pPr marL="0" indent="0" algn="ctr">
              <a:buFont typeface="Arial" panose="020B0604020202020204" pitchFamily="34" charset="0"/>
              <a:buNone/>
              <a:defRPr sz="2000"/>
            </a:lvl1pPr>
          </a:lstStyle>
          <a:p>
            <a:r>
              <a:rPr lang="nl-NL"/>
              <a:t>Klik op het pictogram als u een afbeelding wilt toevoegen</a:t>
            </a:r>
            <a:endParaRPr lang="nl-NL" dirty="0"/>
          </a:p>
        </p:txBody>
      </p:sp>
      <p:sp>
        <p:nvSpPr>
          <p:cNvPr id="2" name="Titel 1">
            <a:extLst>
              <a:ext uri="{FF2B5EF4-FFF2-40B4-BE49-F238E27FC236}">
                <a16:creationId xmlns:a16="http://schemas.microsoft.com/office/drawing/2014/main" id="{9A9E4FF8-900C-4A1C-A50E-422D69231B4E}"/>
              </a:ext>
            </a:extLst>
          </p:cNvPr>
          <p:cNvSpPr>
            <a:spLocks noGrp="1"/>
          </p:cNvSpPr>
          <p:nvPr>
            <p:ph type="title"/>
          </p:nvPr>
        </p:nvSpPr>
        <p:spPr/>
        <p:txBody>
          <a:bodyPr>
            <a:normAutofit/>
          </a:bodyPr>
          <a:lstStyle>
            <a:lvl1pPr>
              <a:defRPr sz="3200"/>
            </a:lvl1pPr>
          </a:lstStyle>
          <a:p>
            <a:r>
              <a:rPr lang="nl-NL"/>
              <a:t>Klik om stijl te bewerken</a:t>
            </a:r>
            <a:endParaRPr lang="nl-NL" dirty="0"/>
          </a:p>
        </p:txBody>
      </p:sp>
      <p:sp>
        <p:nvSpPr>
          <p:cNvPr id="9" name="Toelichting afbeeldingen">
            <a:extLst>
              <a:ext uri="{FF2B5EF4-FFF2-40B4-BE49-F238E27FC236}">
                <a16:creationId xmlns:a16="http://schemas.microsoft.com/office/drawing/2014/main" id="{5B3EDED0-26FA-47F7-A90C-A64BB6D99F63}"/>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
        <p:nvSpPr>
          <p:cNvPr id="5" name="Tijdelijke aanduiding voor tekst 4">
            <a:extLst>
              <a:ext uri="{FF2B5EF4-FFF2-40B4-BE49-F238E27FC236}">
                <a16:creationId xmlns:a16="http://schemas.microsoft.com/office/drawing/2014/main" id="{5A66D810-0DB2-CAD4-712E-E7E2ACE71849}"/>
              </a:ext>
            </a:extLst>
          </p:cNvPr>
          <p:cNvSpPr>
            <a:spLocks noGrp="1"/>
          </p:cNvSpPr>
          <p:nvPr>
            <p:ph type="body" sz="quarter" idx="11" hasCustomPrompt="1"/>
          </p:nvPr>
        </p:nvSpPr>
        <p:spPr>
          <a:xfrm>
            <a:off x="11696400" y="6444000"/>
            <a:ext cx="259200" cy="288000"/>
          </a:xfrm>
          <a:blipFill>
            <a:blip r:embed="rId2"/>
            <a:stretch>
              <a:fillRect/>
            </a:stretch>
          </a:blipFill>
        </p:spPr>
        <p:txBody>
          <a:bodyPr>
            <a:normAutofit/>
          </a:bodyPr>
          <a:lstStyle>
            <a:lvl1pPr marL="0" indent="0">
              <a:lnSpc>
                <a:spcPct val="10000"/>
              </a:lnSpc>
              <a:buNone/>
              <a:defRPr sz="100"/>
            </a:lvl1pPr>
          </a:lstStyle>
          <a:p>
            <a:pPr lvl="0"/>
            <a:r>
              <a:rPr lang="nl-NL" dirty="0"/>
              <a:t> </a:t>
            </a:r>
          </a:p>
        </p:txBody>
      </p:sp>
    </p:spTree>
    <p:extLst>
      <p:ext uri="{BB962C8B-B14F-4D97-AF65-F5344CB8AC3E}">
        <p14:creationId xmlns:p14="http://schemas.microsoft.com/office/powerpoint/2010/main" val="106703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onkere foto">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CC114312-D19C-4912-A99C-5B2FB55B2CD1}"/>
              </a:ext>
            </a:extLst>
          </p:cNvPr>
          <p:cNvSpPr>
            <a:spLocks noGrp="1"/>
          </p:cNvSpPr>
          <p:nvPr>
            <p:ph type="pic" sz="quarter" idx="10"/>
          </p:nvPr>
        </p:nvSpPr>
        <p:spPr>
          <a:xfrm>
            <a:off x="0" y="0"/>
            <a:ext cx="12192000" cy="6858000"/>
          </a:xfrm>
          <a:solidFill>
            <a:schemeClr val="bg1">
              <a:lumMod val="75000"/>
            </a:schemeClr>
          </a:solidFill>
        </p:spPr>
        <p:txBody>
          <a:bodyPr tIns="2484000">
            <a:normAutofit/>
          </a:bodyPr>
          <a:lstStyle>
            <a:lvl1pPr marL="0" indent="0" algn="ctr">
              <a:buFont typeface="Arial" panose="020B0604020202020204" pitchFamily="34" charset="0"/>
              <a:buNone/>
              <a:defRPr sz="2000">
                <a:solidFill>
                  <a:schemeClr val="bg1"/>
                </a:solidFill>
              </a:defRPr>
            </a:lvl1pPr>
          </a:lstStyle>
          <a:p>
            <a:r>
              <a:rPr lang="nl-NL"/>
              <a:t>Klik op het pictogram als u een afbeelding wilt toevoegen</a:t>
            </a:r>
            <a:endParaRPr lang="nl-NL" dirty="0"/>
          </a:p>
        </p:txBody>
      </p:sp>
      <p:sp>
        <p:nvSpPr>
          <p:cNvPr id="2" name="Titel 1">
            <a:extLst>
              <a:ext uri="{FF2B5EF4-FFF2-40B4-BE49-F238E27FC236}">
                <a16:creationId xmlns:a16="http://schemas.microsoft.com/office/drawing/2014/main" id="{9A9E4FF8-900C-4A1C-A50E-422D69231B4E}"/>
              </a:ext>
            </a:extLst>
          </p:cNvPr>
          <p:cNvSpPr>
            <a:spLocks noGrp="1"/>
          </p:cNvSpPr>
          <p:nvPr>
            <p:ph type="title"/>
          </p:nvPr>
        </p:nvSpPr>
        <p:spPr/>
        <p:txBody>
          <a:bodyPr>
            <a:normAutofit/>
          </a:bodyPr>
          <a:lstStyle>
            <a:lvl1pPr>
              <a:defRPr sz="3200">
                <a:solidFill>
                  <a:schemeClr val="bg1"/>
                </a:solidFill>
              </a:defRPr>
            </a:lvl1pPr>
          </a:lstStyle>
          <a:p>
            <a:r>
              <a:rPr lang="nl-NL"/>
              <a:t>Klik om stijl te bewerken</a:t>
            </a:r>
            <a:endParaRPr lang="nl-NL" dirty="0"/>
          </a:p>
        </p:txBody>
      </p:sp>
      <p:sp>
        <p:nvSpPr>
          <p:cNvPr id="10" name="Toelichting afbeeldingen">
            <a:extLst>
              <a:ext uri="{FF2B5EF4-FFF2-40B4-BE49-F238E27FC236}">
                <a16:creationId xmlns:a16="http://schemas.microsoft.com/office/drawing/2014/main" id="{664FA9B6-238C-4F84-963B-F61EDA2D4132}"/>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
        <p:nvSpPr>
          <p:cNvPr id="3" name="Tijdelijke aanduiding voor tekst 4">
            <a:extLst>
              <a:ext uri="{FF2B5EF4-FFF2-40B4-BE49-F238E27FC236}">
                <a16:creationId xmlns:a16="http://schemas.microsoft.com/office/drawing/2014/main" id="{014060AB-0005-41A7-C2CB-0B37A3390DE4}"/>
              </a:ext>
            </a:extLst>
          </p:cNvPr>
          <p:cNvSpPr>
            <a:spLocks noGrp="1"/>
          </p:cNvSpPr>
          <p:nvPr>
            <p:ph type="body" sz="quarter" idx="11" hasCustomPrompt="1"/>
          </p:nvPr>
        </p:nvSpPr>
        <p:spPr>
          <a:xfrm>
            <a:off x="11696400" y="6444000"/>
            <a:ext cx="259200" cy="288000"/>
          </a:xfrm>
          <a:blipFill>
            <a:blip r:embed="rId2"/>
            <a:stretch>
              <a:fillRect/>
            </a:stretch>
          </a:blipFill>
        </p:spPr>
        <p:txBody>
          <a:bodyPr>
            <a:normAutofit/>
          </a:bodyPr>
          <a:lstStyle>
            <a:lvl1pPr marL="0" indent="0">
              <a:lnSpc>
                <a:spcPct val="10000"/>
              </a:lnSpc>
              <a:buNone/>
              <a:defRPr sz="100"/>
            </a:lvl1pPr>
          </a:lstStyle>
          <a:p>
            <a:pPr lvl="0"/>
            <a:r>
              <a:rPr lang="nl-NL" dirty="0"/>
              <a:t> </a:t>
            </a:r>
          </a:p>
        </p:txBody>
      </p:sp>
    </p:spTree>
    <p:extLst>
      <p:ext uri="{BB962C8B-B14F-4D97-AF65-F5344CB8AC3E}">
        <p14:creationId xmlns:p14="http://schemas.microsoft.com/office/powerpoint/2010/main" val="1283451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wit">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756AE0FB-DAC2-4433-A698-38033DFB8C41}"/>
              </a:ext>
            </a:extLst>
          </p:cNvPr>
          <p:cNvSpPr>
            <a:spLocks noGrp="1"/>
          </p:cNvSpPr>
          <p:nvPr>
            <p:ph type="body" sz="quarter" idx="10" hasCustomPrompt="1"/>
          </p:nvPr>
        </p:nvSpPr>
        <p:spPr>
          <a:xfrm>
            <a:off x="936624" y="2810932"/>
            <a:ext cx="10321200" cy="2484081"/>
          </a:xfrm>
        </p:spPr>
        <p:txBody>
          <a:bodyPr>
            <a:normAutofit/>
          </a:bodyPr>
          <a:lstStyle>
            <a:lvl1pPr marL="0" indent="0" algn="ctr">
              <a:buNone/>
              <a:defRPr sz="3200" i="0">
                <a:solidFill>
                  <a:schemeClr val="tx2"/>
                </a:solidFill>
                <a:latin typeface="Segoe Script" panose="030B0504020000000003" pitchFamily="66" charset="0"/>
              </a:defRPr>
            </a:lvl1pPr>
          </a:lstStyle>
          <a:p>
            <a:pPr lvl="0"/>
            <a:r>
              <a:rPr lang="nl-NL" dirty="0"/>
              <a:t>[quote]</a:t>
            </a:r>
          </a:p>
        </p:txBody>
      </p:sp>
      <p:sp>
        <p:nvSpPr>
          <p:cNvPr id="3" name="Titel 2">
            <a:extLst>
              <a:ext uri="{FF2B5EF4-FFF2-40B4-BE49-F238E27FC236}">
                <a16:creationId xmlns:a16="http://schemas.microsoft.com/office/drawing/2014/main" id="{D176DA07-496A-4E3C-800D-AA518CEFBC32}"/>
              </a:ext>
            </a:extLst>
          </p:cNvPr>
          <p:cNvSpPr>
            <a:spLocks noGrp="1"/>
          </p:cNvSpPr>
          <p:nvPr>
            <p:ph type="title"/>
          </p:nvPr>
        </p:nvSpPr>
        <p:spPr/>
        <p:txBody>
          <a:bodyPr/>
          <a:lstStyle/>
          <a:p>
            <a:r>
              <a:rPr lang="nl-NL"/>
              <a:t>Klik om stijl te bewerken</a:t>
            </a:r>
          </a:p>
        </p:txBody>
      </p:sp>
    </p:spTree>
    <p:extLst>
      <p:ext uri="{BB962C8B-B14F-4D97-AF65-F5344CB8AC3E}">
        <p14:creationId xmlns:p14="http://schemas.microsoft.com/office/powerpoint/2010/main" val="55158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Quote blauw">
    <p:bg>
      <p:bgPr>
        <a:solidFill>
          <a:schemeClr val="tx2"/>
        </a:solidFill>
        <a:effectLst/>
      </p:bgPr>
    </p:bg>
    <p:spTree>
      <p:nvGrpSpPr>
        <p:cNvPr id="1" name=""/>
        <p:cNvGrpSpPr/>
        <p:nvPr/>
      </p:nvGrpSpPr>
      <p:grpSpPr>
        <a:xfrm>
          <a:off x="0" y="0"/>
          <a:ext cx="0" cy="0"/>
          <a:chOff x="0" y="0"/>
          <a:chExt cx="0" cy="0"/>
        </a:xfrm>
      </p:grpSpPr>
      <p:sp>
        <p:nvSpPr>
          <p:cNvPr id="6" name="Tijdelijke aanduiding voor tekst 5">
            <a:extLst>
              <a:ext uri="{FF2B5EF4-FFF2-40B4-BE49-F238E27FC236}">
                <a16:creationId xmlns:a16="http://schemas.microsoft.com/office/drawing/2014/main" id="{28C01253-D312-40C1-96D3-644B6F176115}"/>
              </a:ext>
            </a:extLst>
          </p:cNvPr>
          <p:cNvSpPr>
            <a:spLocks noGrp="1"/>
          </p:cNvSpPr>
          <p:nvPr>
            <p:ph type="body" sz="quarter" idx="12" hasCustomPrompt="1"/>
          </p:nvPr>
        </p:nvSpPr>
        <p:spPr>
          <a:xfrm>
            <a:off x="6391298" y="5638800"/>
            <a:ext cx="4077387" cy="289438"/>
          </a:xfrm>
        </p:spPr>
        <p:txBody>
          <a:bodyPr wrap="square">
            <a:spAutoFit/>
          </a:bodyPr>
          <a:lstStyle>
            <a:lvl1pPr marL="0" indent="0" algn="r">
              <a:buNone/>
              <a:defRPr sz="1800">
                <a:solidFill>
                  <a:schemeClr val="bg1"/>
                </a:solidFill>
              </a:defRPr>
            </a:lvl1pPr>
          </a:lstStyle>
          <a:p>
            <a:pPr lvl="0"/>
            <a:r>
              <a:rPr lang="nl-NL" dirty="0"/>
              <a:t>[</a:t>
            </a:r>
            <a:r>
              <a:rPr lang="nl-NL" dirty="0" err="1"/>
              <a:t>quotee</a:t>
            </a:r>
            <a:r>
              <a:rPr lang="nl-NL" dirty="0"/>
              <a:t>]</a:t>
            </a:r>
          </a:p>
        </p:txBody>
      </p:sp>
      <p:sp>
        <p:nvSpPr>
          <p:cNvPr id="7" name="Titel 1">
            <a:extLst>
              <a:ext uri="{FF2B5EF4-FFF2-40B4-BE49-F238E27FC236}">
                <a16:creationId xmlns:a16="http://schemas.microsoft.com/office/drawing/2014/main" id="{49695828-7E74-48A9-9F40-55E2DF7679E2}"/>
              </a:ext>
            </a:extLst>
          </p:cNvPr>
          <p:cNvSpPr>
            <a:spLocks noGrp="1"/>
          </p:cNvSpPr>
          <p:nvPr>
            <p:ph type="ctrTitle" hasCustomPrompt="1"/>
          </p:nvPr>
        </p:nvSpPr>
        <p:spPr>
          <a:xfrm rot="120000">
            <a:off x="1585691" y="732896"/>
            <a:ext cx="9104138" cy="3169580"/>
          </a:xfrm>
          <a:scene3d>
            <a:camera prst="orthographicFront">
              <a:rot lat="0" lon="0" rev="0"/>
            </a:camera>
            <a:lightRig rig="threePt" dir="t"/>
          </a:scene3d>
        </p:spPr>
        <p:txBody>
          <a:bodyPr anchor="ctr" anchorCtr="0">
            <a:noAutofit/>
          </a:bodyPr>
          <a:lstStyle>
            <a:lvl1pPr algn="l">
              <a:lnSpc>
                <a:spcPct val="100000"/>
              </a:lnSpc>
              <a:defRPr sz="4800" b="0" i="0" cap="none" baseline="0">
                <a:solidFill>
                  <a:schemeClr val="bg1"/>
                </a:solidFill>
                <a:effectLst/>
                <a:latin typeface="Segoe Script" panose="030B0504020000000003" pitchFamily="66" charset="0"/>
              </a:defRPr>
            </a:lvl1pPr>
          </a:lstStyle>
          <a:p>
            <a:r>
              <a:rPr lang="nl-NL" dirty="0"/>
              <a:t>[quote]</a:t>
            </a:r>
          </a:p>
        </p:txBody>
      </p:sp>
      <p:pic>
        <p:nvPicPr>
          <p:cNvPr id="2" name="Afbeelding 1" descr="Afbeelding met tekst, illustratie, vectorafbeeldingen&#10;&#10;Automatisch gegenereerde beschrijving">
            <a:extLst>
              <a:ext uri="{FF2B5EF4-FFF2-40B4-BE49-F238E27FC236}">
                <a16:creationId xmlns:a16="http://schemas.microsoft.com/office/drawing/2014/main" id="{8745A3E7-0841-CE8D-EF54-967192092D3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695060" y="6443429"/>
            <a:ext cx="257439" cy="288000"/>
          </a:xfrm>
          <a:prstGeom prst="rect">
            <a:avLst/>
          </a:prstGeom>
        </p:spPr>
      </p:pic>
    </p:spTree>
    <p:extLst>
      <p:ext uri="{BB962C8B-B14F-4D97-AF65-F5344CB8AC3E}">
        <p14:creationId xmlns:p14="http://schemas.microsoft.com/office/powerpoint/2010/main" val="22966929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oodstuk">
    <p:spTree>
      <p:nvGrpSpPr>
        <p:cNvPr id="1" name=""/>
        <p:cNvGrpSpPr/>
        <p:nvPr/>
      </p:nvGrpSpPr>
      <p:grpSpPr>
        <a:xfrm>
          <a:off x="0" y="0"/>
          <a:ext cx="0" cy="0"/>
          <a:chOff x="0" y="0"/>
          <a:chExt cx="0" cy="0"/>
        </a:xfrm>
      </p:grpSpPr>
      <p:pic>
        <p:nvPicPr>
          <p:cNvPr id="14" name="Uitsnede uit kleurenwaaier" descr="Afbeelding met vliegtuig, ballon, transport, accessoire&#10;&#10;Automatisch gegenereerde beschrijving">
            <a:extLst>
              <a:ext uri="{FF2B5EF4-FFF2-40B4-BE49-F238E27FC236}">
                <a16:creationId xmlns:a16="http://schemas.microsoft.com/office/drawing/2014/main" id="{45BAE0D1-E72E-4AE9-B55E-DD14A22388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1627" t="43403" r="31900" b="34257"/>
          <a:stretch/>
        </p:blipFill>
        <p:spPr>
          <a:xfrm rot="10800000">
            <a:off x="-1201" y="1928717"/>
            <a:ext cx="12193200" cy="4321649"/>
          </a:xfrm>
          <a:prstGeom prst="rect">
            <a:avLst/>
          </a:prstGeom>
        </p:spPr>
      </p:pic>
      <p:sp>
        <p:nvSpPr>
          <p:cNvPr id="9" name="Titel 1">
            <a:extLst>
              <a:ext uri="{FF2B5EF4-FFF2-40B4-BE49-F238E27FC236}">
                <a16:creationId xmlns:a16="http://schemas.microsoft.com/office/drawing/2014/main" id="{A90F07BA-4970-494F-9DAF-8F7C1E153D93}"/>
              </a:ext>
            </a:extLst>
          </p:cNvPr>
          <p:cNvSpPr>
            <a:spLocks noGrp="1"/>
          </p:cNvSpPr>
          <p:nvPr>
            <p:ph type="ctrTitle" hasCustomPrompt="1"/>
          </p:nvPr>
        </p:nvSpPr>
        <p:spPr>
          <a:xfrm>
            <a:off x="1524000" y="2894410"/>
            <a:ext cx="9144000" cy="1214746"/>
          </a:xfrm>
        </p:spPr>
        <p:txBody>
          <a:bodyPr vert="horz" lIns="0" tIns="0" rIns="0" bIns="0" rtlCol="0" anchor="t" anchorCtr="0">
            <a:noAutofit/>
          </a:bodyPr>
          <a:lstStyle>
            <a:lvl1pPr>
              <a:defRPr lang="nl-NL" sz="4000" cap="all" dirty="0">
                <a:solidFill>
                  <a:schemeClr val="bg1"/>
                </a:solidFill>
              </a:defRPr>
            </a:lvl1pPr>
          </a:lstStyle>
          <a:p>
            <a:pPr lvl="0"/>
            <a:r>
              <a:rPr lang="nl-NL" dirty="0"/>
              <a:t>[hoofdstuktitel]</a:t>
            </a:r>
          </a:p>
        </p:txBody>
      </p:sp>
      <p:sp>
        <p:nvSpPr>
          <p:cNvPr id="10" name="Ondertitel 2">
            <a:extLst>
              <a:ext uri="{FF2B5EF4-FFF2-40B4-BE49-F238E27FC236}">
                <a16:creationId xmlns:a16="http://schemas.microsoft.com/office/drawing/2014/main" id="{A4F98574-EE6A-48B6-9E00-76746B21B374}"/>
              </a:ext>
            </a:extLst>
          </p:cNvPr>
          <p:cNvSpPr>
            <a:spLocks noGrp="1"/>
          </p:cNvSpPr>
          <p:nvPr>
            <p:ph type="subTitle" idx="1" hasCustomPrompt="1"/>
          </p:nvPr>
        </p:nvSpPr>
        <p:spPr>
          <a:xfrm>
            <a:off x="1524000" y="4301066"/>
            <a:ext cx="9144000" cy="1659467"/>
          </a:xfrm>
        </p:spPr>
        <p:txBody>
          <a:bodyPr vert="horz" lIns="0" tIns="0" rIns="0" bIns="0" rtlCol="0">
            <a:noAutofit/>
          </a:bodyPr>
          <a:lstStyle>
            <a:lvl1pPr marL="0" indent="0">
              <a:buNone/>
              <a:defRPr lang="nl-NL" sz="2100">
                <a:solidFill>
                  <a:schemeClr val="bg1"/>
                </a:solidFill>
              </a:defRPr>
            </a:lvl1pPr>
          </a:lstStyle>
          <a:p>
            <a:pPr marL="360000" lvl="0" indent="-360000"/>
            <a:r>
              <a:rPr lang="nl-NL" dirty="0"/>
              <a:t>[toelichting]</a:t>
            </a:r>
          </a:p>
        </p:txBody>
      </p:sp>
    </p:spTree>
    <p:extLst>
      <p:ext uri="{BB962C8B-B14F-4D97-AF65-F5344CB8AC3E}">
        <p14:creationId xmlns:p14="http://schemas.microsoft.com/office/powerpoint/2010/main" val="96343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CAF227F-4D57-4A5C-B219-7ED78A714DCE}"/>
              </a:ext>
            </a:extLst>
          </p:cNvPr>
          <p:cNvSpPr>
            <a:spLocks noGrp="1"/>
          </p:cNvSpPr>
          <p:nvPr>
            <p:ph type="title"/>
          </p:nvPr>
        </p:nvSpPr>
        <p:spPr/>
        <p:txBody>
          <a:bodyPr/>
          <a:lstStyle/>
          <a:p>
            <a:r>
              <a:rPr lang="nl-NL" noProof="0"/>
              <a:t>Klik om stijl te bewerken</a:t>
            </a:r>
            <a:endParaRPr lang="en-GB" noProof="0"/>
          </a:p>
        </p:txBody>
      </p:sp>
    </p:spTree>
    <p:extLst>
      <p:ext uri="{BB962C8B-B14F-4D97-AF65-F5344CB8AC3E}">
        <p14:creationId xmlns:p14="http://schemas.microsoft.com/office/powerpoint/2010/main" val="3445664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9596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Afsluitdia">
    <p:spTree>
      <p:nvGrpSpPr>
        <p:cNvPr id="1" name=""/>
        <p:cNvGrpSpPr/>
        <p:nvPr/>
      </p:nvGrpSpPr>
      <p:grpSpPr>
        <a:xfrm>
          <a:off x="0" y="0"/>
          <a:ext cx="0" cy="0"/>
          <a:chOff x="0" y="0"/>
          <a:chExt cx="0" cy="0"/>
        </a:xfrm>
      </p:grpSpPr>
      <p:pic>
        <p:nvPicPr>
          <p:cNvPr id="14" name="Uitsnede uit kleurenwaaier" descr="Afbeelding met vliegtuig, ballon, transport, accessoire&#10;&#10;Automatisch gegenereerde beschrijving">
            <a:extLst>
              <a:ext uri="{FF2B5EF4-FFF2-40B4-BE49-F238E27FC236}">
                <a16:creationId xmlns:a16="http://schemas.microsoft.com/office/drawing/2014/main" id="{45BAE0D1-E72E-4AE9-B55E-DD14A22388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1627" t="43403" r="31900" b="34257"/>
          <a:stretch/>
        </p:blipFill>
        <p:spPr>
          <a:xfrm rot="10800000">
            <a:off x="-1201" y="1928717"/>
            <a:ext cx="12193200" cy="4321649"/>
          </a:xfrm>
          <a:prstGeom prst="rect">
            <a:avLst/>
          </a:prstGeom>
        </p:spPr>
      </p:pic>
      <p:sp>
        <p:nvSpPr>
          <p:cNvPr id="2" name="Title 1">
            <a:extLst>
              <a:ext uri="{FF2B5EF4-FFF2-40B4-BE49-F238E27FC236}">
                <a16:creationId xmlns:a16="http://schemas.microsoft.com/office/drawing/2014/main" id="{7D4C6179-3821-48AA-A527-FEC3953AEAB7}"/>
              </a:ext>
            </a:extLst>
          </p:cNvPr>
          <p:cNvSpPr>
            <a:spLocks noGrp="1"/>
          </p:cNvSpPr>
          <p:nvPr>
            <p:ph type="ctrTitle" hasCustomPrompt="1"/>
          </p:nvPr>
        </p:nvSpPr>
        <p:spPr>
          <a:xfrm>
            <a:off x="1080000" y="3150823"/>
            <a:ext cx="10033200" cy="1509311"/>
          </a:xfrm>
        </p:spPr>
        <p:txBody>
          <a:bodyPr anchor="t" anchorCtr="0">
            <a:noAutofit/>
          </a:bodyPr>
          <a:lstStyle>
            <a:lvl1pPr algn="l">
              <a:defRPr sz="4000" cap="all" baseline="0">
                <a:solidFill>
                  <a:schemeClr val="bg1"/>
                </a:solidFill>
              </a:defRPr>
            </a:lvl1pPr>
          </a:lstStyle>
          <a:p>
            <a:r>
              <a:rPr lang="en-GB" noProof="0" dirty="0"/>
              <a:t>[</a:t>
            </a:r>
            <a:r>
              <a:rPr lang="en-GB" noProof="0" dirty="0" err="1"/>
              <a:t>bedankje</a:t>
            </a:r>
            <a:r>
              <a:rPr lang="en-GB" noProof="0" dirty="0"/>
              <a:t>]</a:t>
            </a:r>
          </a:p>
        </p:txBody>
      </p:sp>
      <p:pic>
        <p:nvPicPr>
          <p:cNvPr id="8" name="Logo">
            <a:extLst>
              <a:ext uri="{FF2B5EF4-FFF2-40B4-BE49-F238E27FC236}">
                <a16:creationId xmlns:a16="http://schemas.microsoft.com/office/drawing/2014/main" id="{78C6F80A-4A80-42C5-B768-0EEE94414F97}"/>
              </a:ext>
            </a:extLst>
          </p:cNvPr>
          <p:cNvPicPr preferRelativeResize="0"/>
          <p:nvPr userDrawn="1"/>
        </p:nvPicPr>
        <p:blipFill rotWithShape="1">
          <a:blip r:embed="rId3" cstate="print">
            <a:alphaModFix/>
            <a:extLst>
              <a:ext uri="{28A0092B-C50C-407E-A947-70E740481C1C}">
                <a14:useLocalDpi xmlns:a14="http://schemas.microsoft.com/office/drawing/2010/main" val="0"/>
              </a:ext>
            </a:extLst>
          </a:blip>
          <a:srcRect/>
          <a:stretch/>
        </p:blipFill>
        <p:spPr>
          <a:xfrm>
            <a:off x="9399180" y="0"/>
            <a:ext cx="2792819" cy="1717200"/>
          </a:xfrm>
          <a:prstGeom prst="rect">
            <a:avLst/>
          </a:prstGeom>
          <a:noFill/>
          <a:ln>
            <a:noFill/>
          </a:ln>
        </p:spPr>
      </p:pic>
      <p:sp>
        <p:nvSpPr>
          <p:cNvPr id="7" name="Contactinfo">
            <a:extLst>
              <a:ext uri="{FF2B5EF4-FFF2-40B4-BE49-F238E27FC236}">
                <a16:creationId xmlns:a16="http://schemas.microsoft.com/office/drawing/2014/main" id="{D3DF0FAF-E3F9-46F7-9151-B5A94F34CCAF}"/>
              </a:ext>
            </a:extLst>
          </p:cNvPr>
          <p:cNvSpPr txBox="1"/>
          <p:nvPr userDrawn="1"/>
        </p:nvSpPr>
        <p:spPr>
          <a:xfrm>
            <a:off x="1080000" y="5593233"/>
            <a:ext cx="10033200" cy="401007"/>
          </a:xfrm>
          <a:prstGeom prst="rect">
            <a:avLst/>
          </a:prstGeom>
          <a:noFill/>
          <a:ln>
            <a:noFill/>
          </a:ln>
        </p:spPr>
        <p:txBody>
          <a:bodyPr spcFirstLastPara="1" wrap="square" lIns="0" tIns="0" rIns="0" bIns="0" anchor="t" anchorCtr="0">
            <a:noAutofit/>
          </a:bodyPr>
          <a:lstStyle/>
          <a:p>
            <a:pPr>
              <a:lnSpc>
                <a:spcPct val="115000"/>
              </a:lnSpc>
              <a:buClr>
                <a:schemeClr val="dk1"/>
              </a:buClr>
              <a:buSzPts val="1100"/>
            </a:pPr>
            <a:r>
              <a:rPr lang="nl" sz="1133" b="1" dirty="0">
                <a:solidFill>
                  <a:srgbClr val="FFFFFF"/>
                </a:solidFill>
                <a:latin typeface="Calibri"/>
                <a:ea typeface="Calibri"/>
                <a:cs typeface="Calibri"/>
                <a:sym typeface="Calibri"/>
              </a:rPr>
              <a:t>Institute for Positive Health</a:t>
            </a:r>
            <a:endParaRPr sz="1133" b="1" dirty="0">
              <a:solidFill>
                <a:srgbClr val="FFFFFF"/>
              </a:solidFill>
              <a:latin typeface="Calibri"/>
              <a:ea typeface="Calibri"/>
              <a:cs typeface="Calibri"/>
              <a:sym typeface="Calibri"/>
            </a:endParaRPr>
          </a:p>
          <a:p>
            <a:pPr>
              <a:lnSpc>
                <a:spcPct val="115000"/>
              </a:lnSpc>
              <a:buClr>
                <a:schemeClr val="dk1"/>
              </a:buClr>
              <a:buSzPts val="1100"/>
            </a:pPr>
            <a:r>
              <a:rPr lang="nl" sz="1133" dirty="0">
                <a:solidFill>
                  <a:srgbClr val="FFFFFF"/>
                </a:solidFill>
                <a:latin typeface="Calibri"/>
                <a:ea typeface="Calibri"/>
                <a:cs typeface="Calibri"/>
                <a:sym typeface="Calibri"/>
              </a:rPr>
              <a:t>Jaarbeursplein 6 | Beatrixgebouw JIM - 6e verdieping | 3521 AL Utrecht </a:t>
            </a:r>
            <a:r>
              <a:rPr lang="nl" sz="1133">
                <a:solidFill>
                  <a:srgbClr val="FFFFFF"/>
                </a:solidFill>
                <a:latin typeface="Calibri"/>
                <a:ea typeface="Calibri"/>
                <a:cs typeface="Calibri"/>
                <a:sym typeface="Calibri"/>
              </a:rPr>
              <a:t>| info</a:t>
            </a:r>
            <a:r>
              <a:rPr lang="nl" sz="1133" dirty="0">
                <a:solidFill>
                  <a:srgbClr val="FFFFFF"/>
                </a:solidFill>
                <a:latin typeface="Calibri"/>
                <a:ea typeface="Calibri"/>
                <a:cs typeface="Calibri"/>
                <a:sym typeface="Calibri"/>
              </a:rPr>
              <a:t>@iph.nl | www.iph.nl</a:t>
            </a:r>
            <a:endParaRPr sz="1133" dirty="0">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2154516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ps">
    <p:spTree>
      <p:nvGrpSpPr>
        <p:cNvPr id="1" name=""/>
        <p:cNvGrpSpPr/>
        <p:nvPr/>
      </p:nvGrpSpPr>
      <p:grpSpPr>
        <a:xfrm>
          <a:off x="0" y="0"/>
          <a:ext cx="0" cy="0"/>
          <a:chOff x="0" y="0"/>
          <a:chExt cx="0" cy="0"/>
        </a:xfrm>
      </p:grpSpPr>
      <p:sp>
        <p:nvSpPr>
          <p:cNvPr id="121" name="Titel">
            <a:extLst>
              <a:ext uri="{FF2B5EF4-FFF2-40B4-BE49-F238E27FC236}">
                <a16:creationId xmlns:a16="http://schemas.microsoft.com/office/drawing/2014/main" id="{9832AF1D-3B01-4FCA-BD0E-9FC69B177B89}"/>
              </a:ext>
            </a:extLst>
          </p:cNvPr>
          <p:cNvSpPr txBox="1"/>
          <p:nvPr userDrawn="1"/>
        </p:nvSpPr>
        <p:spPr>
          <a:xfrm>
            <a:off x="1080002" y="540003"/>
            <a:ext cx="2121117" cy="615425"/>
          </a:xfrm>
          <a:prstGeom prst="rect">
            <a:avLst/>
          </a:prstGeom>
          <a:noFill/>
        </p:spPr>
        <p:txBody>
          <a:bodyPr vert="horz" wrap="square" lIns="0" tIns="0" rIns="0" bIns="0" rtlCol="0" anchor="t" anchorCtr="0">
            <a:spAutoFit/>
          </a:bodyPr>
          <a:lstStyle>
            <a:lvl1pPr defTabSz="1177226">
              <a:lnSpc>
                <a:spcPct val="100000"/>
              </a:lnSpc>
              <a:spcBef>
                <a:spcPct val="0"/>
              </a:spcBef>
              <a:buNone/>
              <a:defRPr sz="4000" b="1" cap="none" baseline="0">
                <a:solidFill>
                  <a:schemeClr val="accent1"/>
                </a:solidFill>
                <a:effectLst/>
                <a:latin typeface="+mj-lt"/>
                <a:ea typeface="+mj-ea"/>
                <a:cs typeface="+mj-cs"/>
              </a:defRPr>
            </a:lvl1pPr>
          </a:lstStyle>
          <a:p>
            <a:pPr lvl="0"/>
            <a:r>
              <a:rPr lang="nl-NL" sz="3999" dirty="0">
                <a:latin typeface="Calibri" panose="020F0502020204030204" pitchFamily="34" charset="0"/>
                <a:cs typeface="Calibri" panose="020F0502020204030204" pitchFamily="34" charset="0"/>
              </a:rPr>
              <a:t>Tips</a:t>
            </a:r>
          </a:p>
        </p:txBody>
      </p:sp>
      <p:grpSp>
        <p:nvGrpSpPr>
          <p:cNvPr id="122" name="Tip Nieuwe dia">
            <a:extLst>
              <a:ext uri="{FF2B5EF4-FFF2-40B4-BE49-F238E27FC236}">
                <a16:creationId xmlns:a16="http://schemas.microsoft.com/office/drawing/2014/main" id="{2F3A47AE-5DF6-4111-8B0C-0399D4275924}"/>
              </a:ext>
            </a:extLst>
          </p:cNvPr>
          <p:cNvGrpSpPr/>
          <p:nvPr userDrawn="1"/>
        </p:nvGrpSpPr>
        <p:grpSpPr>
          <a:xfrm>
            <a:off x="1114089" y="1391510"/>
            <a:ext cx="2304000" cy="2723826"/>
            <a:chOff x="-2545133" y="2057057"/>
            <a:chExt cx="2304000" cy="2723826"/>
          </a:xfrm>
        </p:grpSpPr>
        <p:sp>
          <p:nvSpPr>
            <p:cNvPr id="123" name="Tip tekst">
              <a:extLst>
                <a:ext uri="{FF2B5EF4-FFF2-40B4-BE49-F238E27FC236}">
                  <a16:creationId xmlns:a16="http://schemas.microsoft.com/office/drawing/2014/main" id="{76D67B95-38B3-4D3A-AEA9-4A12D55E48B7}"/>
                </a:ext>
              </a:extLst>
            </p:cNvPr>
            <p:cNvSpPr txBox="1"/>
            <p:nvPr userDrawn="1"/>
          </p:nvSpPr>
          <p:spPr>
            <a:xfrm>
              <a:off x="-2545133" y="2057057"/>
              <a:ext cx="2304000" cy="2423740"/>
            </a:xfrm>
            <a:prstGeom prst="rect">
              <a:avLst/>
            </a:prstGeom>
            <a:noFill/>
          </p:spPr>
          <p:txBody>
            <a:bodyPr wrap="square" lIns="0" tIns="0" rIns="0" bIns="0" rtlCol="0">
              <a:spAutoFit/>
            </a:bodyPr>
            <a:lstStyle/>
            <a:p>
              <a:pPr>
                <a:lnSpc>
                  <a:spcPct val="100000"/>
                </a:lnSpc>
              </a:pPr>
              <a:r>
                <a:rPr lang="nl-NL" sz="1050" b="1" kern="1200" cap="all" baseline="0" noProof="1">
                  <a:solidFill>
                    <a:schemeClr val="accent1"/>
                  </a:solidFill>
                  <a:latin typeface="Calibri" panose="020F0502020204030204" pitchFamily="34" charset="0"/>
                  <a:ea typeface="+mn-ea"/>
                  <a:cs typeface="Calibri" panose="020F0502020204030204" pitchFamily="34" charset="0"/>
                </a:rPr>
                <a:t>Nieuwe</a:t>
              </a:r>
              <a:r>
                <a:rPr lang="nl-NL" sz="1050" b="1" baseline="0" noProof="1">
                  <a:solidFill>
                    <a:schemeClr val="tx2"/>
                  </a:solidFill>
                  <a:latin typeface="Calibri" panose="020F0502020204030204" pitchFamily="34" charset="0"/>
                  <a:cs typeface="Calibri" panose="020F0502020204030204" pitchFamily="34" charset="0"/>
                </a:rPr>
                <a:t> </a:t>
              </a:r>
              <a:r>
                <a:rPr lang="nl-NL" sz="1050" b="1" kern="1200" cap="all" baseline="0" noProof="1">
                  <a:solidFill>
                    <a:schemeClr val="accent1"/>
                  </a:solidFill>
                  <a:latin typeface="Calibri" panose="020F0502020204030204" pitchFamily="34" charset="0"/>
                  <a:ea typeface="+mn-ea"/>
                  <a:cs typeface="Calibri" panose="020F0502020204030204" pitchFamily="34" charset="0"/>
                </a:rPr>
                <a:t>dia</a:t>
              </a: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aseline="0" noProof="1">
                  <a:solidFill>
                    <a:schemeClr val="tx1"/>
                  </a:solidFill>
                  <a:latin typeface="Calibri" panose="020F0502020204030204" pitchFamily="34" charset="0"/>
                  <a:cs typeface="Calibri" panose="020F0502020204030204" pitchFamily="34" charset="0"/>
                </a:rPr>
                <a:t>Op tab </a:t>
              </a:r>
              <a:r>
                <a:rPr lang="nl-NL" sz="1050" b="1" baseline="0" noProof="1">
                  <a:solidFill>
                    <a:schemeClr val="tx1"/>
                  </a:solidFill>
                  <a:latin typeface="Calibri" panose="020F0502020204030204" pitchFamily="34" charset="0"/>
                  <a:cs typeface="Calibri" panose="020F0502020204030204" pitchFamily="34" charset="0"/>
                </a:rPr>
                <a:t>Start</a:t>
              </a:r>
              <a:r>
                <a:rPr lang="nl-NL" sz="1050" baseline="0" noProof="1">
                  <a:solidFill>
                    <a:schemeClr val="tx1"/>
                  </a:solidFill>
                  <a:latin typeface="Calibri" panose="020F0502020204030204" pitchFamily="34" charset="0"/>
                  <a:cs typeface="Calibri" panose="020F0502020204030204" pitchFamily="34" charset="0"/>
                </a:rPr>
                <a:t>: klik </a:t>
              </a:r>
              <a:r>
                <a:rPr lang="nl-NL" sz="1050" u="sng" baseline="0" noProof="1">
                  <a:solidFill>
                    <a:schemeClr val="tx1"/>
                  </a:solidFill>
                  <a:latin typeface="Calibri" panose="020F0502020204030204" pitchFamily="34" charset="0"/>
                  <a:cs typeface="Calibri" panose="020F0502020204030204" pitchFamily="34" charset="0"/>
                </a:rPr>
                <a:t>op het tekstje onder </a:t>
              </a:r>
              <a:r>
                <a:rPr lang="nl-NL" sz="1050" baseline="0" noProof="1">
                  <a:solidFill>
                    <a:schemeClr val="tx1"/>
                  </a:solidFill>
                  <a:latin typeface="Calibri" panose="020F0502020204030204" pitchFamily="34" charset="0"/>
                  <a:cs typeface="Calibri" panose="020F0502020204030204" pitchFamily="34" charset="0"/>
                </a:rPr>
                <a:t>het pictogram </a:t>
              </a:r>
              <a:r>
                <a:rPr lang="nl-NL" sz="1050" b="1" baseline="0" noProof="1">
                  <a:solidFill>
                    <a:schemeClr val="tx1"/>
                  </a:solidFill>
                  <a:latin typeface="Calibri" panose="020F0502020204030204" pitchFamily="34" charset="0"/>
                  <a:cs typeface="Calibri" panose="020F0502020204030204" pitchFamily="34" charset="0"/>
                </a:rPr>
                <a:t>Nieuwe dia</a:t>
              </a:r>
              <a:r>
                <a:rPr lang="nl-NL" sz="1050" baseline="0" noProof="1">
                  <a:solidFill>
                    <a:schemeClr val="tx1"/>
                  </a:solidFill>
                  <a:latin typeface="Calibri" panose="020F0502020204030204" pitchFamily="34" charset="0"/>
                  <a:cs typeface="Calibri" panose="020F0502020204030204" pitchFamily="34" charset="0"/>
                </a:rPr>
                <a:t>:</a:t>
              </a: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1"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1" baseline="0" noProof="1">
                <a:solidFill>
                  <a:schemeClr val="tx2"/>
                </a:solidFill>
                <a:latin typeface="Calibri" panose="020F0502020204030204" pitchFamily="34" charset="0"/>
                <a:cs typeface="Calibri" panose="020F0502020204030204" pitchFamily="34" charset="0"/>
              </a:endParaRPr>
            </a:p>
            <a:p>
              <a:pPr>
                <a:lnSpc>
                  <a:spcPct val="100000"/>
                </a:lnSpc>
              </a:pPr>
              <a:endParaRPr lang="nl-NL" sz="1050" b="1" baseline="0" noProof="1">
                <a:solidFill>
                  <a:schemeClr val="tx2"/>
                </a:solidFill>
                <a:latin typeface="Calibri" panose="020F0502020204030204" pitchFamily="34" charset="0"/>
                <a:cs typeface="Calibri" panose="020F0502020204030204" pitchFamily="34" charset="0"/>
              </a:endParaRPr>
            </a:p>
            <a:p>
              <a:pPr>
                <a:lnSpc>
                  <a:spcPct val="100000"/>
                </a:lnSpc>
              </a:pPr>
              <a:r>
                <a:rPr lang="nl-NL" sz="1050" b="1" cap="all" baseline="0" noProof="1">
                  <a:solidFill>
                    <a:schemeClr val="accent1"/>
                  </a:solidFill>
                  <a:latin typeface="Calibri" panose="020F0502020204030204" pitchFamily="34" charset="0"/>
                  <a:cs typeface="Calibri" panose="020F0502020204030204" pitchFamily="34" charset="0"/>
                </a:rPr>
                <a:t>Andere indeling voor huidige dia</a:t>
              </a:r>
            </a:p>
            <a:p>
              <a:pPr>
                <a:lnSpc>
                  <a:spcPct val="100000"/>
                </a:lnSpc>
              </a:pPr>
              <a:endParaRPr lang="nl-NL" sz="1050" b="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0" baseline="0" noProof="1">
                  <a:solidFill>
                    <a:schemeClr val="tx1"/>
                  </a:solidFill>
                  <a:latin typeface="Calibri" panose="020F0502020204030204" pitchFamily="34" charset="0"/>
                  <a:cs typeface="Calibri" panose="020F0502020204030204" pitchFamily="34" charset="0"/>
                </a:rPr>
                <a:t>Op tab </a:t>
              </a:r>
              <a:r>
                <a:rPr lang="nl-NL" sz="1050" b="1" baseline="0" noProof="1">
                  <a:solidFill>
                    <a:schemeClr val="tx1"/>
                  </a:solidFill>
                  <a:latin typeface="Calibri" panose="020F0502020204030204" pitchFamily="34" charset="0"/>
                  <a:cs typeface="Calibri" panose="020F0502020204030204" pitchFamily="34" charset="0"/>
                </a:rPr>
                <a:t>Start</a:t>
              </a:r>
              <a:r>
                <a:rPr lang="nl-NL" sz="1050" b="0" baseline="0" noProof="1">
                  <a:solidFill>
                    <a:schemeClr val="tx1"/>
                  </a:solidFill>
                  <a:latin typeface="Calibri" panose="020F0502020204030204" pitchFamily="34" charset="0"/>
                  <a:cs typeface="Calibri" panose="020F0502020204030204" pitchFamily="34" charset="0"/>
                </a:rPr>
                <a:t>: klik op </a:t>
              </a:r>
              <a:r>
                <a:rPr lang="nl-NL" sz="1050" b="1" baseline="0" noProof="1">
                  <a:solidFill>
                    <a:schemeClr val="tx1"/>
                  </a:solidFill>
                  <a:latin typeface="Calibri" panose="020F0502020204030204" pitchFamily="34" charset="0"/>
                  <a:cs typeface="Calibri" panose="020F0502020204030204" pitchFamily="34" charset="0"/>
                </a:rPr>
                <a:t>Indeling</a:t>
              </a:r>
              <a:r>
                <a:rPr lang="nl-NL" sz="1050" b="0" baseline="0" noProof="1">
                  <a:solidFill>
                    <a:schemeClr val="tx1"/>
                  </a:solidFill>
                  <a:latin typeface="Calibri" panose="020F0502020204030204" pitchFamily="34" charset="0"/>
                  <a:cs typeface="Calibri" panose="020F0502020204030204" pitchFamily="34" charset="0"/>
                </a:rPr>
                <a:t>:</a:t>
              </a:r>
            </a:p>
          </p:txBody>
        </p:sp>
        <p:pic>
          <p:nvPicPr>
            <p:cNvPr id="124" name="Icon Nieuwe dia">
              <a:extLst>
                <a:ext uri="{FF2B5EF4-FFF2-40B4-BE49-F238E27FC236}">
                  <a16:creationId xmlns:a16="http://schemas.microsoft.com/office/drawing/2014/main" id="{7514B464-40D9-4395-B242-8B1A8E5A62B1}"/>
                </a:ext>
              </a:extLst>
            </p:cNvPr>
            <p:cNvPicPr>
              <a:picLocks noChangeAspect="1"/>
            </p:cNvPicPr>
            <p:nvPr userDrawn="1"/>
          </p:nvPicPr>
          <p:blipFill>
            <a:blip r:embed="rId2">
              <a:extLst>
                <a:ext uri="{28A0092B-C50C-407E-A947-70E740481C1C}">
                  <a14:useLocalDpi xmlns:a14="http://schemas.microsoft.com/office/drawing/2010/main" val="0"/>
                </a:ext>
              </a:extLst>
            </a:blip>
            <a:stretch/>
          </p:blipFill>
          <p:spPr>
            <a:xfrm>
              <a:off x="-2003707" y="2776092"/>
              <a:ext cx="495369" cy="762106"/>
            </a:xfrm>
            <a:prstGeom prst="rect">
              <a:avLst/>
            </a:prstGeom>
          </p:spPr>
        </p:pic>
        <p:sp>
          <p:nvSpPr>
            <p:cNvPr id="125" name="Pijl">
              <a:extLst>
                <a:ext uri="{FF2B5EF4-FFF2-40B4-BE49-F238E27FC236}">
                  <a16:creationId xmlns:a16="http://schemas.microsoft.com/office/drawing/2014/main" id="{764757AD-2B56-4485-A16B-AA17D099C223}"/>
                </a:ext>
              </a:extLst>
            </p:cNvPr>
            <p:cNvSpPr/>
            <p:nvPr userDrawn="1"/>
          </p:nvSpPr>
          <p:spPr>
            <a:xfrm>
              <a:off x="-1498911" y="3213945"/>
              <a:ext cx="606634" cy="18107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dirty="0">
                <a:solidFill>
                  <a:schemeClr val="tx1"/>
                </a:solidFill>
              </a:endParaRPr>
            </a:p>
          </p:txBody>
        </p:sp>
        <p:pic>
          <p:nvPicPr>
            <p:cNvPr id="126" name="Icon Indeling">
              <a:extLst>
                <a:ext uri="{FF2B5EF4-FFF2-40B4-BE49-F238E27FC236}">
                  <a16:creationId xmlns:a16="http://schemas.microsoft.com/office/drawing/2014/main" id="{087A846B-EA89-4B54-A854-EC14B137075C}"/>
                </a:ext>
              </a:extLst>
            </p:cNvPr>
            <p:cNvPicPr>
              <a:picLocks noChangeAspect="1"/>
            </p:cNvPicPr>
            <p:nvPr userDrawn="1"/>
          </p:nvPicPr>
          <p:blipFill>
            <a:blip r:embed="rId3">
              <a:extLst>
                <a:ext uri="{28A0092B-C50C-407E-A947-70E740481C1C}">
                  <a14:useLocalDpi xmlns:a14="http://schemas.microsoft.com/office/drawing/2010/main" val="0"/>
                </a:ext>
              </a:extLst>
            </a:blip>
            <a:stretch/>
          </p:blipFill>
          <p:spPr>
            <a:xfrm>
              <a:off x="-2052470" y="4552251"/>
              <a:ext cx="838317" cy="228632"/>
            </a:xfrm>
            <a:prstGeom prst="rect">
              <a:avLst/>
            </a:prstGeom>
          </p:spPr>
        </p:pic>
        <p:cxnSp>
          <p:nvCxnSpPr>
            <p:cNvPr id="127" name="Lijn">
              <a:extLst>
                <a:ext uri="{FF2B5EF4-FFF2-40B4-BE49-F238E27FC236}">
                  <a16:creationId xmlns:a16="http://schemas.microsoft.com/office/drawing/2014/main" id="{EEEAE59C-FEF7-4ADA-9FDC-3CE8BDF07E7B}"/>
                </a:ext>
              </a:extLst>
            </p:cNvPr>
            <p:cNvCxnSpPr>
              <a:cxnSpLocks/>
            </p:cNvCxnSpPr>
            <p:nvPr userDrawn="1"/>
          </p:nvCxnSpPr>
          <p:spPr>
            <a:xfrm>
              <a:off x="-2545133" y="2249550"/>
              <a:ext cx="230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Lijn">
              <a:extLst>
                <a:ext uri="{FF2B5EF4-FFF2-40B4-BE49-F238E27FC236}">
                  <a16:creationId xmlns:a16="http://schemas.microsoft.com/office/drawing/2014/main" id="{DCE5BD24-CCFA-4DB5-A414-B10E7DB9B620}"/>
                </a:ext>
              </a:extLst>
            </p:cNvPr>
            <p:cNvCxnSpPr>
              <a:cxnSpLocks/>
            </p:cNvCxnSpPr>
            <p:nvPr userDrawn="1"/>
          </p:nvCxnSpPr>
          <p:spPr>
            <a:xfrm>
              <a:off x="-2545133" y="4186876"/>
              <a:ext cx="2304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9" name="Tip Tekst opmaken">
            <a:extLst>
              <a:ext uri="{FF2B5EF4-FFF2-40B4-BE49-F238E27FC236}">
                <a16:creationId xmlns:a16="http://schemas.microsoft.com/office/drawing/2014/main" id="{72553A87-E6DE-4AC8-ADFF-F96D4DE43FE9}"/>
              </a:ext>
            </a:extLst>
          </p:cNvPr>
          <p:cNvGrpSpPr/>
          <p:nvPr userDrawn="1"/>
        </p:nvGrpSpPr>
        <p:grpSpPr>
          <a:xfrm>
            <a:off x="3908090" y="1391508"/>
            <a:ext cx="2304000" cy="4074985"/>
            <a:chOff x="-2564091" y="1731373"/>
            <a:chExt cx="2304000" cy="4074985"/>
          </a:xfrm>
        </p:grpSpPr>
        <p:sp>
          <p:nvSpPr>
            <p:cNvPr id="130" name="Tip tekst">
              <a:extLst>
                <a:ext uri="{FF2B5EF4-FFF2-40B4-BE49-F238E27FC236}">
                  <a16:creationId xmlns:a16="http://schemas.microsoft.com/office/drawing/2014/main" id="{D7BB2FFC-8DBF-407F-8DB2-3AA87503BAF7}"/>
                </a:ext>
              </a:extLst>
            </p:cNvPr>
            <p:cNvSpPr txBox="1"/>
            <p:nvPr userDrawn="1"/>
          </p:nvSpPr>
          <p:spPr>
            <a:xfrm>
              <a:off x="-2564091" y="1731373"/>
              <a:ext cx="2304000" cy="3877985"/>
            </a:xfrm>
            <a:prstGeom prst="rect">
              <a:avLst/>
            </a:prstGeom>
            <a:noFill/>
          </p:spPr>
          <p:txBody>
            <a:bodyPr wrap="square" lIns="0" tIns="0" rIns="0" bIns="0" rtlCol="0">
              <a:spAutoFit/>
            </a:bodyPr>
            <a:lstStyle/>
            <a:p>
              <a:pPr>
                <a:lnSpc>
                  <a:spcPct val="100000"/>
                </a:lnSpc>
              </a:pPr>
              <a:r>
                <a:rPr lang="nl-NL" sz="1050" b="1" cap="all" baseline="0" noProof="1">
                  <a:solidFill>
                    <a:schemeClr val="accent1"/>
                  </a:solidFill>
                  <a:latin typeface="Calibri" panose="020F0502020204030204" pitchFamily="34" charset="0"/>
                  <a:cs typeface="Calibri" panose="020F0502020204030204" pitchFamily="34" charset="0"/>
                </a:rPr>
                <a:t>Tekst opmaken</a:t>
              </a:r>
            </a:p>
            <a:p>
              <a:pPr>
                <a:lnSpc>
                  <a:spcPct val="100000"/>
                </a:lnSpc>
              </a:pPr>
              <a:endParaRPr lang="nl-NL" sz="1050" cap="all" baseline="0" noProof="1">
                <a:solidFill>
                  <a:schemeClr val="accent1"/>
                </a:solidFill>
                <a:latin typeface="Calibri" panose="020F0502020204030204" pitchFamily="34" charset="0"/>
                <a:cs typeface="Calibri" panose="020F0502020204030204" pitchFamily="34" charset="0"/>
              </a:endParaRPr>
            </a:p>
            <a:p>
              <a:pPr>
                <a:lnSpc>
                  <a:spcPct val="100000"/>
                </a:lnSpc>
              </a:pPr>
              <a:r>
                <a:rPr lang="nl-NL" sz="1050" baseline="0" noProof="1">
                  <a:solidFill>
                    <a:schemeClr val="tx1"/>
                  </a:solidFill>
                  <a:latin typeface="Calibri" panose="020F0502020204030204" pitchFamily="34" charset="0"/>
                  <a:cs typeface="Calibri" panose="020F0502020204030204" pitchFamily="34" charset="0"/>
                </a:rPr>
                <a:t>In tekstkaders zijn vijf stijlen ingesteld:</a:t>
              </a: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aseline="0" noProof="1">
                  <a:solidFill>
                    <a:schemeClr val="tx1"/>
                  </a:solidFill>
                  <a:latin typeface="Calibri" panose="020F0502020204030204" pitchFamily="34" charset="0"/>
                  <a:cs typeface="Calibri" panose="020F0502020204030204" pitchFamily="34" charset="0"/>
                </a:rPr>
                <a:t>Je kiest een stijl door </a:t>
              </a:r>
              <a:r>
                <a:rPr lang="nl-NL" sz="1050" i="1" baseline="0" noProof="1">
                  <a:solidFill>
                    <a:schemeClr val="tx1"/>
                  </a:solidFill>
                  <a:latin typeface="Calibri" panose="020F0502020204030204" pitchFamily="34" charset="0"/>
                  <a:cs typeface="Calibri" panose="020F0502020204030204" pitchFamily="34" charset="0"/>
                </a:rPr>
                <a:t>aan het begin van een alinea </a:t>
              </a:r>
              <a:r>
                <a:rPr lang="nl-NL" sz="1050" baseline="0" noProof="1">
                  <a:solidFill>
                    <a:schemeClr val="tx1"/>
                  </a:solidFill>
                  <a:latin typeface="Calibri" panose="020F0502020204030204" pitchFamily="34" charset="0"/>
                  <a:cs typeface="Calibri" panose="020F0502020204030204" pitchFamily="34" charset="0"/>
                </a:rPr>
                <a:t>op </a:t>
              </a:r>
              <a:r>
                <a:rPr lang="nl-NL" sz="1050" b="1" baseline="0" noProof="1">
                  <a:solidFill>
                    <a:schemeClr val="tx1"/>
                  </a:solidFill>
                  <a:latin typeface="Calibri" panose="020F0502020204030204" pitchFamily="34" charset="0"/>
                  <a:cs typeface="Calibri" panose="020F0502020204030204" pitchFamily="34" charset="0"/>
                </a:rPr>
                <a:t>[Tab]</a:t>
              </a:r>
              <a:r>
                <a:rPr lang="nl-NL" sz="1050" baseline="0" noProof="1">
                  <a:solidFill>
                    <a:schemeClr val="tx1"/>
                  </a:solidFill>
                  <a:latin typeface="Calibri" panose="020F0502020204030204" pitchFamily="34" charset="0"/>
                  <a:cs typeface="Calibri" panose="020F0502020204030204" pitchFamily="34" charset="0"/>
                </a:rPr>
                <a:t> of </a:t>
              </a:r>
              <a:r>
                <a:rPr lang="nl-NL" sz="1050" b="1" baseline="0" noProof="1">
                  <a:solidFill>
                    <a:schemeClr val="tx1"/>
                  </a:solidFill>
                  <a:latin typeface="Calibri" panose="020F0502020204030204" pitchFamily="34" charset="0"/>
                  <a:cs typeface="Calibri" panose="020F0502020204030204" pitchFamily="34" charset="0"/>
                </a:rPr>
                <a:t>[Shift]+[Tab]</a:t>
              </a:r>
              <a:r>
                <a:rPr lang="nl-NL" sz="1050" baseline="0" noProof="1">
                  <a:solidFill>
                    <a:schemeClr val="tx1"/>
                  </a:solidFill>
                  <a:latin typeface="Calibri" panose="020F0502020204030204" pitchFamily="34" charset="0"/>
                  <a:cs typeface="Calibri" panose="020F0502020204030204" pitchFamily="34" charset="0"/>
                </a:rPr>
                <a:t> te drukken:</a:t>
              </a:r>
            </a:p>
            <a:p>
              <a:pPr marL="143991" indent="-143991">
                <a:lnSpc>
                  <a:spcPct val="100000"/>
                </a:lnSpc>
                <a:buSzPct val="85000"/>
                <a:buFont typeface="Calibri" panose="020B0604020202020204" pitchFamily="34" charset="0"/>
                <a:buChar char="•"/>
              </a:pPr>
              <a:r>
                <a:rPr lang="nl-NL" sz="1050" baseline="0" noProof="1">
                  <a:solidFill>
                    <a:schemeClr val="tx1"/>
                  </a:solidFill>
                  <a:latin typeface="Calibri" panose="020F0502020204030204" pitchFamily="34" charset="0"/>
                  <a:cs typeface="Calibri" panose="020F0502020204030204" pitchFamily="34" charset="0"/>
                </a:rPr>
                <a:t>Met </a:t>
              </a:r>
              <a:r>
                <a:rPr lang="nl-NL" sz="1050" b="1" baseline="0" noProof="1">
                  <a:solidFill>
                    <a:schemeClr val="tx1"/>
                  </a:solidFill>
                  <a:latin typeface="Calibri" panose="020F0502020204030204" pitchFamily="34" charset="0"/>
                  <a:cs typeface="Calibri" panose="020F0502020204030204" pitchFamily="34" charset="0"/>
                </a:rPr>
                <a:t>[Tab]</a:t>
              </a:r>
              <a:r>
                <a:rPr lang="nl-NL" sz="1050" baseline="0" noProof="1">
                  <a:solidFill>
                    <a:schemeClr val="tx1"/>
                  </a:solidFill>
                  <a:latin typeface="Calibri" panose="020F0502020204030204" pitchFamily="34" charset="0"/>
                  <a:cs typeface="Calibri" panose="020F0502020204030204" pitchFamily="34" charset="0"/>
                </a:rPr>
                <a:t> kies je de </a:t>
              </a:r>
              <a:r>
                <a:rPr lang="nl-NL" sz="1050" u="sng" baseline="0" noProof="1">
                  <a:solidFill>
                    <a:schemeClr val="tx1"/>
                  </a:solidFill>
                  <a:latin typeface="Calibri" panose="020F0502020204030204" pitchFamily="34" charset="0"/>
                  <a:cs typeface="Calibri" panose="020F0502020204030204" pitchFamily="34" charset="0"/>
                </a:rPr>
                <a:t>volgende</a:t>
              </a:r>
              <a:r>
                <a:rPr lang="nl-NL" sz="1050" baseline="0" noProof="1">
                  <a:solidFill>
                    <a:schemeClr val="tx1"/>
                  </a:solidFill>
                  <a:latin typeface="Calibri" panose="020F0502020204030204" pitchFamily="34" charset="0"/>
                  <a:cs typeface="Calibri" panose="020F0502020204030204" pitchFamily="34" charset="0"/>
                </a:rPr>
                <a:t> stijl</a:t>
              </a:r>
            </a:p>
            <a:p>
              <a:pPr marL="143991" indent="-143991">
                <a:lnSpc>
                  <a:spcPct val="100000"/>
                </a:lnSpc>
                <a:buSzPct val="85000"/>
                <a:buFont typeface="Calibri" panose="020B0604020202020204" pitchFamily="34" charset="0"/>
                <a:buChar char="•"/>
              </a:pPr>
              <a:r>
                <a:rPr lang="nl-NL" sz="1050" baseline="0" noProof="1">
                  <a:solidFill>
                    <a:schemeClr val="tx1"/>
                  </a:solidFill>
                  <a:latin typeface="Calibri" panose="020F0502020204030204" pitchFamily="34" charset="0"/>
                  <a:cs typeface="Calibri" panose="020F0502020204030204" pitchFamily="34" charset="0"/>
                </a:rPr>
                <a:t>Met </a:t>
              </a:r>
              <a:r>
                <a:rPr lang="nl-NL" sz="1050" b="1" baseline="0" noProof="1">
                  <a:solidFill>
                    <a:schemeClr val="tx1"/>
                  </a:solidFill>
                  <a:latin typeface="Calibri" panose="020F0502020204030204" pitchFamily="34" charset="0"/>
                  <a:cs typeface="Calibri" panose="020F0502020204030204" pitchFamily="34" charset="0"/>
                </a:rPr>
                <a:t>[Shift]+[Tab]</a:t>
              </a:r>
              <a:r>
                <a:rPr lang="nl-NL" sz="1050" baseline="0" noProof="1">
                  <a:solidFill>
                    <a:schemeClr val="tx1"/>
                  </a:solidFill>
                  <a:latin typeface="Calibri" panose="020F0502020204030204" pitchFamily="34" charset="0"/>
                  <a:cs typeface="Calibri" panose="020F0502020204030204" pitchFamily="34" charset="0"/>
                </a:rPr>
                <a:t> kies je de </a:t>
              </a:r>
              <a:r>
                <a:rPr lang="nl-NL" sz="1050" u="sng" baseline="0" noProof="1">
                  <a:solidFill>
                    <a:schemeClr val="tx1"/>
                  </a:solidFill>
                  <a:latin typeface="Calibri" panose="020F0502020204030204" pitchFamily="34" charset="0"/>
                  <a:cs typeface="Calibri" panose="020F0502020204030204" pitchFamily="34" charset="0"/>
                </a:rPr>
                <a:t>vorige</a:t>
              </a:r>
              <a:r>
                <a:rPr lang="nl-NL" sz="1050" i="0" u="none" baseline="0" noProof="1">
                  <a:solidFill>
                    <a:schemeClr val="tx1"/>
                  </a:solidFill>
                  <a:latin typeface="Calibri" panose="020F0502020204030204" pitchFamily="34" charset="0"/>
                  <a:cs typeface="Calibri" panose="020F0502020204030204" pitchFamily="34" charset="0"/>
                </a:rPr>
                <a:t> stijl</a:t>
              </a:r>
            </a:p>
            <a:p>
              <a:pPr marL="0" indent="0">
                <a:lnSpc>
                  <a:spcPct val="100000"/>
                </a:lnSpc>
                <a:buFont typeface="Calibri" panose="020B0604020202020204" pitchFamily="34" charset="0"/>
                <a:buNone/>
              </a:pPr>
              <a:endParaRPr lang="nl-NL" sz="1050" i="0" u="none" baseline="0" noProof="1">
                <a:solidFill>
                  <a:schemeClr val="tx1"/>
                </a:solidFill>
                <a:latin typeface="Calibri" panose="020F0502020204030204" pitchFamily="34" charset="0"/>
                <a:cs typeface="Calibri" panose="020F0502020204030204" pitchFamily="34" charset="0"/>
              </a:endParaRPr>
            </a:p>
            <a:p>
              <a:pPr marL="0" indent="0">
                <a:lnSpc>
                  <a:spcPct val="100000"/>
                </a:lnSpc>
                <a:buFont typeface="Calibri" panose="020B0604020202020204" pitchFamily="34" charset="0"/>
                <a:buNone/>
              </a:pPr>
              <a:r>
                <a:rPr lang="nl-NL" sz="1050" i="0" u="none" baseline="0" noProof="1">
                  <a:solidFill>
                    <a:schemeClr val="tx1"/>
                  </a:solidFill>
                  <a:latin typeface="Calibri" panose="020F0502020204030204" pitchFamily="34" charset="0"/>
                  <a:cs typeface="Calibri" panose="020F0502020204030204" pitchFamily="34" charset="0"/>
                </a:rPr>
                <a:t>Je kunt meerdere ‘sprongen’ tegelijk voor- of achteruit maken als je b.v. van stijl 1 naar stijl 4 wilt gaan. Je drukt dan aan het begin van een alinea meerdere keren op </a:t>
              </a:r>
              <a:r>
                <a:rPr lang="nl-NL" sz="1050" b="1" i="0" u="none" baseline="0" noProof="1">
                  <a:solidFill>
                    <a:schemeClr val="tx1"/>
                  </a:solidFill>
                  <a:latin typeface="Calibri" panose="020F0502020204030204" pitchFamily="34" charset="0"/>
                  <a:cs typeface="Calibri" panose="020F0502020204030204" pitchFamily="34" charset="0"/>
                </a:rPr>
                <a:t>[Tab]</a:t>
              </a:r>
              <a:r>
                <a:rPr lang="nl-NL" sz="1050" i="0" u="none" baseline="0" noProof="1">
                  <a:solidFill>
                    <a:schemeClr val="tx1"/>
                  </a:solidFill>
                  <a:latin typeface="Calibri" panose="020F0502020204030204" pitchFamily="34" charset="0"/>
                  <a:cs typeface="Calibri" panose="020F0502020204030204" pitchFamily="34" charset="0"/>
                </a:rPr>
                <a:t> of </a:t>
              </a:r>
              <a:r>
                <a:rPr lang="nl-NL" sz="1050" b="1" i="0" u="none" baseline="0" noProof="1">
                  <a:solidFill>
                    <a:schemeClr val="tx1"/>
                  </a:solidFill>
                  <a:latin typeface="Calibri" panose="020F0502020204030204" pitchFamily="34" charset="0"/>
                  <a:cs typeface="Calibri" panose="020F0502020204030204" pitchFamily="34" charset="0"/>
                </a:rPr>
                <a:t>[Shift]+[Tab].</a:t>
              </a:r>
            </a:p>
            <a:p>
              <a:pPr marL="0" indent="0">
                <a:lnSpc>
                  <a:spcPct val="100000"/>
                </a:lnSpc>
                <a:buFont typeface="Calibri" panose="020B0604020202020204" pitchFamily="34" charset="0"/>
                <a:buNone/>
              </a:pPr>
              <a:endParaRPr lang="nl-NL" sz="1050" b="1" i="0" u="none" baseline="0" noProof="1">
                <a:solidFill>
                  <a:schemeClr val="tx1"/>
                </a:solidFill>
                <a:latin typeface="Calibri" panose="020F0502020204030204" pitchFamily="34" charset="0"/>
                <a:cs typeface="Calibri" panose="020F0502020204030204" pitchFamily="34" charset="0"/>
              </a:endParaRPr>
            </a:p>
            <a:p>
              <a:pPr marL="0" marR="0" lvl="0" indent="0" algn="l" defTabSz="829417" rtl="0" eaLnBrk="1" fontAlgn="auto" latinLnBrk="0" hangingPunct="1">
                <a:lnSpc>
                  <a:spcPct val="100000"/>
                </a:lnSpc>
                <a:spcBef>
                  <a:spcPts val="0"/>
                </a:spcBef>
                <a:spcAft>
                  <a:spcPts val="0"/>
                </a:spcAft>
                <a:buClrTx/>
                <a:buSzTx/>
                <a:buFont typeface="Calibri" panose="020B0604020202020204" pitchFamily="34" charset="0"/>
                <a:buNone/>
                <a:tabLst/>
                <a:defRPr/>
              </a:pPr>
              <a:r>
                <a:rPr lang="nl-NL" sz="1050" b="1" i="1" u="none" cap="all" baseline="0" noProof="1">
                  <a:solidFill>
                    <a:schemeClr val="accent1"/>
                  </a:solidFill>
                  <a:latin typeface="Calibri" panose="020F0502020204030204" pitchFamily="34" charset="0"/>
                  <a:cs typeface="Calibri" panose="020F0502020204030204" pitchFamily="34" charset="0"/>
                </a:rPr>
                <a:t>Tip</a:t>
              </a:r>
              <a:r>
                <a:rPr lang="nl-NL" sz="1050" b="1" i="1" u="none" baseline="0" noProof="1">
                  <a:solidFill>
                    <a:schemeClr val="tx1"/>
                  </a:solidFill>
                  <a:latin typeface="Calibri" panose="020F0502020204030204" pitchFamily="34" charset="0"/>
                  <a:cs typeface="Calibri" panose="020F0502020204030204" pitchFamily="34" charset="0"/>
                </a:rPr>
                <a:t>: </a:t>
              </a:r>
              <a:r>
                <a:rPr lang="nl-NL" sz="1050" b="0" i="1" u="none" baseline="0" noProof="1">
                  <a:solidFill>
                    <a:schemeClr val="tx1"/>
                  </a:solidFill>
                  <a:latin typeface="Calibri" panose="020F0502020204030204" pitchFamily="34" charset="0"/>
                  <a:cs typeface="Calibri" panose="020F0502020204030204" pitchFamily="34" charset="0"/>
                </a:rPr>
                <a:t>in plaats van de Tab-toets kun je ook deze knoppen gebruiken (op de Start-tab):</a:t>
              </a:r>
            </a:p>
          </p:txBody>
        </p:sp>
        <p:pic>
          <p:nvPicPr>
            <p:cNvPr id="131" name="Icon Inspringen">
              <a:extLst>
                <a:ext uri="{FF2B5EF4-FFF2-40B4-BE49-F238E27FC236}">
                  <a16:creationId xmlns:a16="http://schemas.microsoft.com/office/drawing/2014/main" id="{CF43F927-00B0-4D5B-B697-0D4CC3EA58D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663475" y="5628215"/>
              <a:ext cx="419158" cy="178143"/>
            </a:xfrm>
            <a:prstGeom prst="rect">
              <a:avLst/>
            </a:prstGeom>
          </p:spPr>
        </p:pic>
        <p:cxnSp>
          <p:nvCxnSpPr>
            <p:cNvPr id="132" name="Lijn">
              <a:extLst>
                <a:ext uri="{FF2B5EF4-FFF2-40B4-BE49-F238E27FC236}">
                  <a16:creationId xmlns:a16="http://schemas.microsoft.com/office/drawing/2014/main" id="{55783685-606D-41B5-B8A6-C63AC95E381A}"/>
                </a:ext>
              </a:extLst>
            </p:cNvPr>
            <p:cNvCxnSpPr>
              <a:cxnSpLocks/>
            </p:cNvCxnSpPr>
            <p:nvPr userDrawn="1"/>
          </p:nvCxnSpPr>
          <p:spPr>
            <a:xfrm>
              <a:off x="-2564091" y="1923866"/>
              <a:ext cx="230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3" name="Screenprint stijlen">
              <a:extLst>
                <a:ext uri="{FF2B5EF4-FFF2-40B4-BE49-F238E27FC236}">
                  <a16:creationId xmlns:a16="http://schemas.microsoft.com/office/drawing/2014/main" id="{86BD6095-FD1D-4D21-8E99-06BCB4E7C812}"/>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2386288" y="2306023"/>
              <a:ext cx="1804555" cy="939105"/>
            </a:xfrm>
            <a:prstGeom prst="rect">
              <a:avLst/>
            </a:prstGeom>
          </p:spPr>
        </p:pic>
      </p:grpSp>
      <p:grpSp>
        <p:nvGrpSpPr>
          <p:cNvPr id="134" name="Tip Foto instellen">
            <a:extLst>
              <a:ext uri="{FF2B5EF4-FFF2-40B4-BE49-F238E27FC236}">
                <a16:creationId xmlns:a16="http://schemas.microsoft.com/office/drawing/2014/main" id="{36DEFC1B-2E82-48C4-A6CC-F2001A75A195}"/>
              </a:ext>
            </a:extLst>
          </p:cNvPr>
          <p:cNvGrpSpPr/>
          <p:nvPr userDrawn="1"/>
        </p:nvGrpSpPr>
        <p:grpSpPr>
          <a:xfrm>
            <a:off x="6641622" y="1391508"/>
            <a:ext cx="2304000" cy="5009064"/>
            <a:chOff x="6633481" y="1391507"/>
            <a:chExt cx="2304000" cy="5009064"/>
          </a:xfrm>
        </p:grpSpPr>
        <p:sp>
          <p:nvSpPr>
            <p:cNvPr id="135" name="Tip tekst">
              <a:extLst>
                <a:ext uri="{FF2B5EF4-FFF2-40B4-BE49-F238E27FC236}">
                  <a16:creationId xmlns:a16="http://schemas.microsoft.com/office/drawing/2014/main" id="{DAFF4126-7BC9-40F2-A4AD-0897615BC5FC}"/>
                </a:ext>
              </a:extLst>
            </p:cNvPr>
            <p:cNvSpPr txBox="1"/>
            <p:nvPr userDrawn="1"/>
          </p:nvSpPr>
          <p:spPr>
            <a:xfrm>
              <a:off x="6633481" y="1391507"/>
              <a:ext cx="2304000" cy="5009064"/>
            </a:xfrm>
            <a:prstGeom prst="rect">
              <a:avLst/>
            </a:prstGeom>
            <a:noFill/>
          </p:spPr>
          <p:txBody>
            <a:bodyPr wrap="square" lIns="0" tIns="0" rIns="0" bIns="0" rtlCol="0">
              <a:spAutoFit/>
            </a:bodyPr>
            <a:lstStyle/>
            <a:p>
              <a:pPr marL="0" algn="l" defTabSz="531979" rtl="0" eaLnBrk="1" latinLnBrk="0" hangingPunct="1">
                <a:lnSpc>
                  <a:spcPct val="100000"/>
                </a:lnSpc>
              </a:pPr>
              <a:r>
                <a:rPr lang="nl-NL" sz="1050" b="1" kern="1200" cap="all" baseline="0" noProof="1">
                  <a:solidFill>
                    <a:schemeClr val="accent1"/>
                  </a:solidFill>
                  <a:latin typeface="Calibri" panose="020F0502020204030204" pitchFamily="34" charset="0"/>
                  <a:ea typeface="+mn-ea"/>
                  <a:cs typeface="Calibri" panose="020F0502020204030204" pitchFamily="34" charset="0"/>
                </a:rPr>
                <a:t>Foto instellen</a:t>
              </a:r>
            </a:p>
            <a:p>
              <a:pPr marL="0" algn="l" defTabSz="531979" rtl="0" eaLnBrk="1" latinLnBrk="0" hangingPunct="1">
                <a:lnSpc>
                  <a:spcPct val="100000"/>
                </a:lnSpc>
              </a:pPr>
              <a:endParaRPr lang="nl-NL" sz="1050" b="0" kern="1200" cap="none" baseline="0" noProof="1">
                <a:solidFill>
                  <a:schemeClr val="tx1"/>
                </a:solidFill>
                <a:latin typeface="Calibri" panose="020F0502020204030204" pitchFamily="34" charset="0"/>
                <a:ea typeface="+mn-ea"/>
                <a:cs typeface="Calibri" panose="020F0502020204030204" pitchFamily="34" charset="0"/>
              </a:endParaRPr>
            </a:p>
            <a:p>
              <a:pPr>
                <a:lnSpc>
                  <a:spcPct val="100000"/>
                </a:lnSpc>
              </a:pPr>
              <a:r>
                <a:rPr lang="nl-NL" sz="1050" baseline="0" noProof="1">
                  <a:solidFill>
                    <a:schemeClr val="tx1"/>
                  </a:solidFill>
                  <a:latin typeface="Calibri" panose="020F0502020204030204" pitchFamily="34" charset="0"/>
                  <a:cs typeface="Calibri" panose="020F0502020204030204" pitchFamily="34" charset="0"/>
                </a:rPr>
                <a:t>Een fotokader wordt altijd vanuit het midden van de gekozen foto gevuld. </a:t>
              </a: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0" i="0" u="none" baseline="0" noProof="1">
                  <a:solidFill>
                    <a:schemeClr val="tx1"/>
                  </a:solidFill>
                  <a:latin typeface="Calibri" panose="020F0502020204030204" pitchFamily="34" charset="0"/>
                  <a:cs typeface="Calibri" panose="020F0502020204030204" pitchFamily="34" charset="0"/>
                </a:rPr>
                <a:t>Als je een ander gedeelte van de foto wilt zien, gebruik je de functie ‘bijsnijden’:</a:t>
              </a: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Klik op de foto.</a:t>
              </a: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Op tab </a:t>
              </a:r>
              <a:r>
                <a:rPr lang="nl-NL" sz="1050" b="1" i="0" u="none" baseline="0" noProof="1">
                  <a:solidFill>
                    <a:schemeClr val="tx1"/>
                  </a:solidFill>
                  <a:latin typeface="Calibri" panose="020F0502020204030204" pitchFamily="34" charset="0"/>
                  <a:cs typeface="Calibri" panose="020F0502020204030204" pitchFamily="34" charset="0"/>
                </a:rPr>
                <a:t>Afbeeldingsopmaak</a:t>
              </a:r>
              <a:r>
                <a:rPr lang="nl-NL" sz="1050" b="0" i="0" u="none" baseline="0" noProof="1">
                  <a:solidFill>
                    <a:schemeClr val="tx1"/>
                  </a:solidFill>
                  <a:latin typeface="Calibri" panose="020F0502020204030204" pitchFamily="34" charset="0"/>
                  <a:cs typeface="Calibri" panose="020F0502020204030204" pitchFamily="34" charset="0"/>
                </a:rPr>
                <a:t>: klik op </a:t>
              </a:r>
              <a:r>
                <a:rPr lang="nl-NL" sz="1050" b="1" i="0" u="none" baseline="0" noProof="1">
                  <a:solidFill>
                    <a:schemeClr val="tx1"/>
                  </a:solidFill>
                  <a:latin typeface="Calibri" panose="020F0502020204030204" pitchFamily="34" charset="0"/>
                  <a:cs typeface="Calibri" panose="020F0502020204030204" pitchFamily="34" charset="0"/>
                </a:rPr>
                <a:t>Bijsnijden</a:t>
              </a:r>
              <a:r>
                <a:rPr lang="nl-NL" sz="1050" b="0" i="0" u="none" baseline="0" noProof="1">
                  <a:solidFill>
                    <a:schemeClr val="tx1"/>
                  </a:solidFill>
                  <a:latin typeface="Calibri" panose="020F0502020204030204" pitchFamily="34" charset="0"/>
                  <a:cs typeface="Calibri" panose="020F0502020204030204" pitchFamily="34" charset="0"/>
                </a:rPr>
                <a:t>:</a:t>
              </a:r>
            </a:p>
            <a:p>
              <a:pPr marL="143991" indent="-143991">
                <a:lnSpc>
                  <a:spcPct val="100000"/>
                </a:lnSpc>
                <a:buSzPct val="85000"/>
                <a:buFont typeface="Calibri" panose="020B0604020202020204" pitchFamily="34" charset="0"/>
                <a:buChar cha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indent="-143991">
                <a:lnSpc>
                  <a:spcPct val="100000"/>
                </a:lnSpc>
                <a:buSzPct val="85000"/>
                <a:buFont typeface="Calibri" panose="020B0604020202020204" pitchFamily="34" charset="0"/>
                <a:buChar cha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indent="-143991">
                <a:lnSpc>
                  <a:spcPct val="100000"/>
                </a:lnSpc>
                <a:buSzPct val="85000"/>
                <a:buFont typeface="Calibri" panose="020B0604020202020204" pitchFamily="34" charset="0"/>
                <a:buChar cha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indent="-143991">
                <a:lnSpc>
                  <a:spcPct val="100000"/>
                </a:lnSpc>
                <a:buSzPct val="85000"/>
                <a:buFont typeface="Calibri" panose="020B0604020202020204" pitchFamily="34" charset="0"/>
                <a:buChar cha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Nu kun je de foto bewegen en daarmee het gewenste deel in beeld schuiven. Ook kun je de foto vergroten/ verkleinen door met de ronde witte greepjes in de hoeken te slepen.</a:t>
              </a: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Klik naast het kader om de bijsnijden-functie te verlaten.</a:t>
              </a:r>
            </a:p>
            <a:p>
              <a:pPr marL="0" indent="0">
                <a:lnSpc>
                  <a:spcPct val="100000"/>
                </a:lnSpc>
                <a:buFont typeface="Calibri" panose="020B0604020202020204" pitchFamily="34" charset="0"/>
                <a:buNone/>
              </a:pPr>
              <a:endParaRPr lang="nl-NL" sz="1050" b="0" i="0" u="none" baseline="0" noProof="1">
                <a:solidFill>
                  <a:schemeClr val="tx1"/>
                </a:solidFill>
                <a:latin typeface="Calibri" panose="020F0502020204030204" pitchFamily="34" charset="0"/>
                <a:cs typeface="Calibri" panose="020F0502020204030204" pitchFamily="34" charset="0"/>
              </a:endParaRPr>
            </a:p>
            <a:p>
              <a:pPr marL="0" indent="0" algn="l" defTabSz="531979" rtl="0" eaLnBrk="1" latinLnBrk="0" hangingPunct="1">
                <a:lnSpc>
                  <a:spcPct val="100000"/>
                </a:lnSpc>
                <a:buFont typeface="Calibri" panose="020B0604020202020204" pitchFamily="34" charset="0"/>
                <a:buNone/>
              </a:pPr>
              <a:r>
                <a:rPr lang="nl-NL" sz="1050" b="1" kern="1200" cap="all" baseline="0" noProof="1">
                  <a:solidFill>
                    <a:schemeClr val="accent1"/>
                  </a:solidFill>
                  <a:latin typeface="Calibri" panose="020F0502020204030204" pitchFamily="34" charset="0"/>
                  <a:ea typeface="+mn-ea"/>
                  <a:cs typeface="Calibri" panose="020F0502020204030204" pitchFamily="34" charset="0"/>
                </a:rPr>
                <a:t>Andere foto kiezen</a:t>
              </a:r>
            </a:p>
            <a:p>
              <a:pPr marL="0" indent="0" algn="l" defTabSz="531979" rtl="0" eaLnBrk="1" latinLnBrk="0" hangingPunct="1">
                <a:lnSpc>
                  <a:spcPct val="100000"/>
                </a:lnSpc>
                <a:buFont typeface="Calibri" panose="020B0604020202020204" pitchFamily="34" charset="0"/>
                <a:buNone/>
              </a:pPr>
              <a:endParaRPr lang="nl-NL" sz="1050" b="0" kern="1200" cap="none" baseline="0" noProof="1">
                <a:solidFill>
                  <a:schemeClr val="tx1"/>
                </a:solidFill>
                <a:latin typeface="Calibri" panose="020F0502020204030204" pitchFamily="34" charset="0"/>
                <a:ea typeface="+mn-ea"/>
                <a:cs typeface="Calibri" panose="020F0502020204030204" pitchFamily="34" charset="0"/>
              </a:endParaRP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Selecteer de foto.</a:t>
              </a: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Druk op </a:t>
              </a:r>
              <a:r>
                <a:rPr lang="nl-NL" sz="1050" b="1" i="0" u="none" baseline="0" noProof="1">
                  <a:solidFill>
                    <a:schemeClr val="tx1"/>
                  </a:solidFill>
                  <a:latin typeface="Calibri" panose="020F0502020204030204" pitchFamily="34" charset="0"/>
                  <a:cs typeface="Calibri" panose="020F0502020204030204" pitchFamily="34" charset="0"/>
                </a:rPr>
                <a:t>[Delete]</a:t>
              </a:r>
              <a:endParaRPr lang="nl-NL" sz="1050" b="0" i="0" u="none" baseline="0" noProof="1">
                <a:solidFill>
                  <a:schemeClr val="tx1"/>
                </a:solidFill>
                <a:latin typeface="Calibri" panose="020F0502020204030204" pitchFamily="34" charset="0"/>
                <a:cs typeface="Calibri" panose="020F0502020204030204" pitchFamily="34" charset="0"/>
              </a:endParaRPr>
            </a:p>
            <a:p>
              <a:pPr marL="143991" marR="0" lvl="0" indent="-143991" algn="l" defTabSz="829402"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r>
                <a:rPr lang="nl-NL" sz="1050" b="0" i="0" u="none" baseline="0" noProof="1">
                  <a:solidFill>
                    <a:schemeClr val="tx1"/>
                  </a:solidFill>
                  <a:latin typeface="Calibri" panose="020F0502020204030204" pitchFamily="34" charset="0"/>
                  <a:cs typeface="Calibri" panose="020F0502020204030204" pitchFamily="34" charset="0"/>
                </a:rPr>
                <a:t>Op tab </a:t>
              </a:r>
              <a:r>
                <a:rPr lang="nl-NL" sz="1050" b="1" i="0" u="none" baseline="0" noProof="1">
                  <a:solidFill>
                    <a:schemeClr val="tx1"/>
                  </a:solidFill>
                  <a:latin typeface="Calibri" panose="020F0502020204030204" pitchFamily="34" charset="0"/>
                  <a:cs typeface="Calibri" panose="020F0502020204030204" pitchFamily="34" charset="0"/>
                </a:rPr>
                <a:t>Start</a:t>
              </a:r>
              <a:r>
                <a:rPr lang="nl-NL" sz="1050" b="0" i="0" u="none" baseline="0" noProof="1">
                  <a:solidFill>
                    <a:schemeClr val="tx1"/>
                  </a:solidFill>
                  <a:latin typeface="Calibri" panose="020F0502020204030204" pitchFamily="34" charset="0"/>
                  <a:cs typeface="Calibri" panose="020F0502020204030204" pitchFamily="34" charset="0"/>
                </a:rPr>
                <a:t>:</a:t>
              </a:r>
              <a:r>
                <a:rPr lang="nl-NL" sz="1050" b="1" i="0" u="none" baseline="0" noProof="1">
                  <a:solidFill>
                    <a:schemeClr val="tx1"/>
                  </a:solidFill>
                  <a:latin typeface="Calibri" panose="020F0502020204030204" pitchFamily="34" charset="0"/>
                  <a:cs typeface="Calibri" panose="020F0502020204030204" pitchFamily="34" charset="0"/>
                </a:rPr>
                <a:t> </a:t>
              </a:r>
              <a:r>
                <a:rPr lang="nl-NL" sz="1050" b="0" i="0" u="none" baseline="0" noProof="1">
                  <a:solidFill>
                    <a:schemeClr val="tx1"/>
                  </a:solidFill>
                  <a:latin typeface="Calibri" panose="020F0502020204030204" pitchFamily="34" charset="0"/>
                  <a:cs typeface="Calibri" panose="020F0502020204030204" pitchFamily="34" charset="0"/>
                </a:rPr>
                <a:t>klik op </a:t>
              </a:r>
              <a:r>
                <a:rPr lang="nl-NL" sz="1050" b="1" i="0" u="none" baseline="0" noProof="1">
                  <a:solidFill>
                    <a:schemeClr val="tx1"/>
                  </a:solidFill>
                  <a:latin typeface="Calibri" panose="020F0502020204030204" pitchFamily="34" charset="0"/>
                  <a:cs typeface="Calibri" panose="020F0502020204030204" pitchFamily="34" charset="0"/>
                </a:rPr>
                <a:t>Opnieuw instellen</a:t>
              </a:r>
              <a:r>
                <a:rPr lang="nl-NL" sz="1050" b="0" i="0" u="none" baseline="0" noProof="1">
                  <a:solidFill>
                    <a:schemeClr val="tx1"/>
                  </a:solidFill>
                  <a:latin typeface="Calibri" panose="020F0502020204030204" pitchFamily="34" charset="0"/>
                  <a:cs typeface="Calibri" panose="020F0502020204030204" pitchFamily="34" charset="0"/>
                </a:rPr>
                <a:t>:</a:t>
              </a:r>
            </a:p>
            <a:p>
              <a:pPr marL="143991" marR="0" lvl="0" indent="-143991" algn="l" defTabSz="829402"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marR="0" lvl="0" indent="-143991" algn="l" defTabSz="829402"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endParaRPr lang="nl-NL" sz="1050" b="1" i="0" u="none" baseline="0" noProof="1">
                <a:solidFill>
                  <a:schemeClr val="tx1"/>
                </a:solidFill>
                <a:latin typeface="Calibri" panose="020F0502020204030204" pitchFamily="34" charset="0"/>
                <a:cs typeface="Calibri" panose="020F0502020204030204" pitchFamily="34" charset="0"/>
              </a:endParaRP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Kies een nieuwe foto volgens de aanwijzingen.</a:t>
              </a:r>
            </a:p>
          </p:txBody>
        </p:sp>
        <p:cxnSp>
          <p:nvCxnSpPr>
            <p:cNvPr id="136" name="Lijn">
              <a:extLst>
                <a:ext uri="{FF2B5EF4-FFF2-40B4-BE49-F238E27FC236}">
                  <a16:creationId xmlns:a16="http://schemas.microsoft.com/office/drawing/2014/main" id="{A8E43A82-FA65-4B50-9828-C4740E9E741A}"/>
                </a:ext>
              </a:extLst>
            </p:cNvPr>
            <p:cNvCxnSpPr>
              <a:cxnSpLocks/>
            </p:cNvCxnSpPr>
            <p:nvPr userDrawn="1"/>
          </p:nvCxnSpPr>
          <p:spPr>
            <a:xfrm>
              <a:off x="6633481" y="1584000"/>
              <a:ext cx="230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Lijn">
              <a:extLst>
                <a:ext uri="{FF2B5EF4-FFF2-40B4-BE49-F238E27FC236}">
                  <a16:creationId xmlns:a16="http://schemas.microsoft.com/office/drawing/2014/main" id="{0150E791-AE56-48CE-BD8B-44B868408D75}"/>
                </a:ext>
              </a:extLst>
            </p:cNvPr>
            <p:cNvCxnSpPr>
              <a:cxnSpLocks/>
            </p:cNvCxnSpPr>
            <p:nvPr userDrawn="1"/>
          </p:nvCxnSpPr>
          <p:spPr>
            <a:xfrm>
              <a:off x="6633481" y="5127989"/>
              <a:ext cx="230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8" name="Icon Bijsnijden" descr="Afbeelding met tafel&#10;&#10;Automatisch gegenereerde beschrijving">
              <a:extLst>
                <a:ext uri="{FF2B5EF4-FFF2-40B4-BE49-F238E27FC236}">
                  <a16:creationId xmlns:a16="http://schemas.microsoft.com/office/drawing/2014/main" id="{4B64F629-3218-474E-A1F5-909319BB8D0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296542" y="2948859"/>
              <a:ext cx="562053" cy="724001"/>
            </a:xfrm>
            <a:prstGeom prst="rect">
              <a:avLst/>
            </a:prstGeom>
          </p:spPr>
        </p:pic>
        <p:pic>
          <p:nvPicPr>
            <p:cNvPr id="139" name="Icon Opnieuw instellen">
              <a:extLst>
                <a:ext uri="{FF2B5EF4-FFF2-40B4-BE49-F238E27FC236}">
                  <a16:creationId xmlns:a16="http://schemas.microsoft.com/office/drawing/2014/main" id="{ECEAD7ED-CCA4-47A3-9804-4095FAD53DD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132014" y="5743449"/>
              <a:ext cx="1181265" cy="257211"/>
            </a:xfrm>
            <a:prstGeom prst="rect">
              <a:avLst/>
            </a:prstGeom>
          </p:spPr>
        </p:pic>
      </p:grpSp>
      <p:grpSp>
        <p:nvGrpSpPr>
          <p:cNvPr id="140" name="Tip Dia herstellen">
            <a:extLst>
              <a:ext uri="{FF2B5EF4-FFF2-40B4-BE49-F238E27FC236}">
                <a16:creationId xmlns:a16="http://schemas.microsoft.com/office/drawing/2014/main" id="{50F5CC48-804D-426E-8495-1935FB72D7E5}"/>
              </a:ext>
            </a:extLst>
          </p:cNvPr>
          <p:cNvGrpSpPr/>
          <p:nvPr userDrawn="1"/>
        </p:nvGrpSpPr>
        <p:grpSpPr>
          <a:xfrm>
            <a:off x="9375155" y="1391510"/>
            <a:ext cx="2304000" cy="4201150"/>
            <a:chOff x="9375155" y="1391507"/>
            <a:chExt cx="2304000" cy="4201150"/>
          </a:xfrm>
        </p:grpSpPr>
        <p:sp>
          <p:nvSpPr>
            <p:cNvPr id="141" name="Tip tekst">
              <a:extLst>
                <a:ext uri="{FF2B5EF4-FFF2-40B4-BE49-F238E27FC236}">
                  <a16:creationId xmlns:a16="http://schemas.microsoft.com/office/drawing/2014/main" id="{F03604F6-D217-4100-8DC7-447C5DF07B76}"/>
                </a:ext>
              </a:extLst>
            </p:cNvPr>
            <p:cNvSpPr txBox="1"/>
            <p:nvPr userDrawn="1"/>
          </p:nvSpPr>
          <p:spPr>
            <a:xfrm>
              <a:off x="9375155" y="1391507"/>
              <a:ext cx="2304000" cy="4201150"/>
            </a:xfrm>
            <a:prstGeom prst="rect">
              <a:avLst/>
            </a:prstGeom>
            <a:noFill/>
          </p:spPr>
          <p:txBody>
            <a:bodyPr wrap="square" lIns="0" tIns="0" rIns="0" bIns="0" rtlCol="0">
              <a:spAutoFit/>
            </a:bodyPr>
            <a:lstStyle/>
            <a:p>
              <a:pPr>
                <a:lnSpc>
                  <a:spcPct val="100000"/>
                </a:lnSpc>
              </a:pPr>
              <a:r>
                <a:rPr lang="nl-NL" sz="1050" b="1" cap="all" baseline="0" noProof="1">
                  <a:solidFill>
                    <a:schemeClr val="accent1"/>
                  </a:solidFill>
                  <a:latin typeface="Calibri" panose="020F0502020204030204" pitchFamily="34" charset="0"/>
                  <a:cs typeface="Calibri" panose="020F0502020204030204" pitchFamily="34" charset="0"/>
                </a:rPr>
                <a:t>Dia herstellen</a:t>
              </a:r>
            </a:p>
            <a:p>
              <a:pPr>
                <a:lnSpc>
                  <a:spcPct val="100000"/>
                </a:lnSpc>
              </a:pPr>
              <a:endParaRPr lang="nl-NL" sz="1050" b="0" cap="none" baseline="0" noProof="1">
                <a:solidFill>
                  <a:schemeClr val="tx1"/>
                </a:solidFill>
                <a:latin typeface="Calibri" panose="020F0502020204030204" pitchFamily="34" charset="0"/>
                <a:cs typeface="Calibri" panose="020F0502020204030204" pitchFamily="34" charset="0"/>
              </a:endParaRPr>
            </a:p>
            <a:p>
              <a:pPr marL="0" marR="0" lvl="0" indent="0" algn="l" defTabSz="531979" rtl="0" eaLnBrk="1" fontAlgn="auto" latinLnBrk="0" hangingPunct="1">
                <a:lnSpc>
                  <a:spcPct val="100000"/>
                </a:lnSpc>
                <a:spcBef>
                  <a:spcPts val="0"/>
                </a:spcBef>
                <a:spcAft>
                  <a:spcPts val="0"/>
                </a:spcAft>
                <a:buClrTx/>
                <a:buSzTx/>
                <a:buFont typeface="Calibri" panose="020B0604020202020204" pitchFamily="34" charset="0"/>
                <a:buNone/>
                <a:tabLst/>
                <a:defRPr/>
              </a:pPr>
              <a:r>
                <a:rPr lang="nl-NL" sz="1050" b="0" i="0" u="none" baseline="0" noProof="1">
                  <a:solidFill>
                    <a:schemeClr val="tx1"/>
                  </a:solidFill>
                  <a:latin typeface="Calibri" panose="020F0502020204030204" pitchFamily="34" charset="0"/>
                  <a:cs typeface="Calibri" panose="020F0502020204030204" pitchFamily="34" charset="0"/>
                </a:rPr>
                <a:t>Als de dia-elementen niet (meer) op de juiste manier (over elkaar) liggen kun je de dia-indeling herstellen:</a:t>
              </a:r>
            </a:p>
            <a:p>
              <a:pPr marL="0" marR="0" lvl="0" indent="0" algn="l" defTabSz="531979" rtl="0" eaLnBrk="1" fontAlgn="auto" latinLnBrk="0" hangingPunct="1">
                <a:lnSpc>
                  <a:spcPct val="100000"/>
                </a:lnSpc>
                <a:spcBef>
                  <a:spcPts val="0"/>
                </a:spcBef>
                <a:spcAft>
                  <a:spcPts val="0"/>
                </a:spcAft>
                <a:buClrTx/>
                <a:buSzTx/>
                <a:buFont typeface="Calibri" panose="020B0604020202020204" pitchFamily="34" charset="0"/>
                <a:buNone/>
                <a:tabLst/>
                <a:defRPr/>
              </a:pPr>
              <a:endParaRPr lang="nl-NL" sz="1050" b="0" i="0" u="none" baseline="0" noProof="1">
                <a:solidFill>
                  <a:schemeClr val="tx1"/>
                </a:solidFill>
                <a:latin typeface="Calibri" panose="020F0502020204030204" pitchFamily="34" charset="0"/>
                <a:cs typeface="Calibri" panose="020F0502020204030204" pitchFamily="34" charset="0"/>
              </a:endParaRPr>
            </a:p>
            <a:p>
              <a:pPr marL="0" marR="0" lvl="0" indent="0" algn="l" defTabSz="531979" rtl="0" eaLnBrk="1" fontAlgn="auto" latinLnBrk="0" hangingPunct="1">
                <a:lnSpc>
                  <a:spcPct val="100000"/>
                </a:lnSpc>
                <a:spcBef>
                  <a:spcPts val="0"/>
                </a:spcBef>
                <a:spcAft>
                  <a:spcPts val="0"/>
                </a:spcAft>
                <a:buClrTx/>
                <a:buSzTx/>
                <a:buFont typeface="Calibri" panose="020B0604020202020204" pitchFamily="34" charset="0"/>
                <a:buNone/>
                <a:tabLst/>
                <a:defRPr/>
              </a:pPr>
              <a:r>
                <a:rPr lang="nl-NL" sz="1050" b="0" i="0" u="sng" cap="all" baseline="0" noProof="1">
                  <a:solidFill>
                    <a:schemeClr val="accent1"/>
                  </a:solidFill>
                  <a:latin typeface="Calibri" panose="020F0502020204030204" pitchFamily="34" charset="0"/>
                  <a:cs typeface="Calibri" panose="020F0502020204030204" pitchFamily="34" charset="0"/>
                </a:rPr>
                <a:t>Stap 1:</a:t>
              </a:r>
            </a:p>
            <a:p>
              <a:pPr marL="0" marR="0" lvl="0" indent="0" algn="l" defTabSz="531979" rtl="0" eaLnBrk="1" fontAlgn="auto" latinLnBrk="0" hangingPunct="1">
                <a:lnSpc>
                  <a:spcPct val="100000"/>
                </a:lnSpc>
                <a:spcBef>
                  <a:spcPts val="0"/>
                </a:spcBef>
                <a:spcAft>
                  <a:spcPts val="0"/>
                </a:spcAft>
                <a:buClrTx/>
                <a:buSzTx/>
                <a:buFont typeface="Calibri" panose="020B0604020202020204" pitchFamily="34" charset="0"/>
                <a:buNone/>
                <a:tabLst/>
                <a:defRPr/>
              </a:pPr>
              <a:r>
                <a:rPr lang="nl-NL" sz="1050" b="0" i="0" u="none" baseline="0" noProof="1">
                  <a:solidFill>
                    <a:schemeClr val="tx1"/>
                  </a:solidFill>
                  <a:latin typeface="Calibri" panose="020F0502020204030204" pitchFamily="34" charset="0"/>
                  <a:cs typeface="Calibri" panose="020F0502020204030204" pitchFamily="34" charset="0"/>
                </a:rPr>
                <a:t>Verwijder eerst de bijsnijdingen van foto’s op deze dia (anders raken ze in STAP 2 verloren): </a:t>
              </a:r>
            </a:p>
            <a:p>
              <a:pPr marL="143991" marR="0" lvl="1" indent="-143991" algn="l" defTabSz="531979"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r>
                <a:rPr lang="nl-NL" sz="1050" b="0" i="0" u="none" kern="1200" baseline="0" noProof="1">
                  <a:solidFill>
                    <a:schemeClr val="tx1"/>
                  </a:solidFill>
                  <a:latin typeface="Calibri" panose="020F0502020204030204" pitchFamily="34" charset="0"/>
                  <a:ea typeface="+mn-ea"/>
                  <a:cs typeface="Calibri" panose="020F0502020204030204" pitchFamily="34" charset="0"/>
                </a:rPr>
                <a:t>Klik op de foto. </a:t>
              </a:r>
            </a:p>
            <a:p>
              <a:pPr marL="143991" marR="0" lvl="1" indent="-143991" algn="l" defTabSz="531979"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r>
                <a:rPr lang="nl-NL" sz="1050" b="0" i="0" u="none" kern="1200" baseline="0" noProof="1">
                  <a:solidFill>
                    <a:schemeClr val="tx1"/>
                  </a:solidFill>
                  <a:latin typeface="Calibri" panose="020F0502020204030204" pitchFamily="34" charset="0"/>
                  <a:ea typeface="+mn-ea"/>
                  <a:cs typeface="Calibri" panose="020F0502020204030204" pitchFamily="34" charset="0"/>
                </a:rPr>
                <a:t>Op tab </a:t>
              </a:r>
              <a:r>
                <a:rPr lang="nl-NL" sz="1050" b="1" i="0" u="none" kern="1200" baseline="0" noProof="1">
                  <a:solidFill>
                    <a:schemeClr val="tx1"/>
                  </a:solidFill>
                  <a:latin typeface="Calibri" panose="020F0502020204030204" pitchFamily="34" charset="0"/>
                  <a:ea typeface="+mn-ea"/>
                  <a:cs typeface="Calibri" panose="020F0502020204030204" pitchFamily="34" charset="0"/>
                </a:rPr>
                <a:t>Afbeeldingsopmaak</a:t>
              </a:r>
              <a:r>
                <a:rPr lang="nl-NL" sz="1050" b="0" i="0" u="none" kern="1200" baseline="0" noProof="1">
                  <a:solidFill>
                    <a:schemeClr val="tx1"/>
                  </a:solidFill>
                  <a:latin typeface="Calibri" panose="020F0502020204030204" pitchFamily="34" charset="0"/>
                  <a:ea typeface="+mn-ea"/>
                  <a:cs typeface="Calibri" panose="020F0502020204030204" pitchFamily="34" charset="0"/>
                </a:rPr>
                <a:t>: klik op </a:t>
              </a:r>
              <a:r>
                <a:rPr lang="nl-NL" sz="1050" b="1" i="0" u="none" kern="1200" baseline="0" noProof="1">
                  <a:solidFill>
                    <a:schemeClr val="tx1"/>
                  </a:solidFill>
                  <a:latin typeface="Calibri" panose="020F0502020204030204" pitchFamily="34" charset="0"/>
                  <a:ea typeface="+mn-ea"/>
                  <a:cs typeface="Calibri" panose="020F0502020204030204" pitchFamily="34" charset="0"/>
                </a:rPr>
                <a:t>Afbeeldingen comprimeren</a:t>
              </a:r>
              <a:r>
                <a:rPr lang="nl-NL" sz="1050" b="0" i="0" u="none" kern="1200" baseline="0" noProof="1">
                  <a:solidFill>
                    <a:schemeClr val="tx1"/>
                  </a:solidFill>
                  <a:latin typeface="Calibri" panose="020F0502020204030204" pitchFamily="34" charset="0"/>
                  <a:ea typeface="+mn-ea"/>
                  <a:cs typeface="Calibri" panose="020F0502020204030204" pitchFamily="34" charset="0"/>
                </a:rPr>
                <a:t>:</a:t>
              </a:r>
            </a:p>
            <a:p>
              <a:pPr marL="143991" marR="0" lvl="0" indent="-143991" algn="l" defTabSz="1377955"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marR="0" lvl="0" indent="-143991" algn="l" defTabSz="1377955"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endParaRPr lang="nl-NL" sz="1050" b="0" i="0" u="none" baseline="0" noProof="1">
                <a:solidFill>
                  <a:schemeClr val="tx1"/>
                </a:solidFill>
                <a:latin typeface="Calibri" panose="020F0502020204030204" pitchFamily="34" charset="0"/>
                <a:cs typeface="Calibri" panose="020F0502020204030204" pitchFamily="34" charset="0"/>
              </a:endParaRPr>
            </a:p>
            <a:p>
              <a:pPr marL="143991" marR="0" lvl="0" indent="-143991" algn="l" defTabSz="1377955"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r>
                <a:rPr lang="nl-NL" sz="1050" b="0" i="0" u="none" baseline="0" noProof="1">
                  <a:solidFill>
                    <a:schemeClr val="tx1"/>
                  </a:solidFill>
                  <a:latin typeface="Calibri" panose="020F0502020204030204" pitchFamily="34" charset="0"/>
                  <a:cs typeface="Calibri" panose="020F0502020204030204" pitchFamily="34" charset="0"/>
                </a:rPr>
                <a:t>Selecteer </a:t>
              </a:r>
              <a:r>
                <a:rPr lang="nl-NL" sz="1050" b="1" i="0" u="none" baseline="0" noProof="1">
                  <a:solidFill>
                    <a:schemeClr val="tx1"/>
                  </a:solidFill>
                  <a:latin typeface="Calibri" panose="020F0502020204030204" pitchFamily="34" charset="0"/>
                  <a:cs typeface="Calibri" panose="020F0502020204030204" pitchFamily="34" charset="0"/>
                </a:rPr>
                <a:t>Bijgesneden gebieden van afbeeldingen verwijderen</a:t>
              </a:r>
              <a:r>
                <a:rPr lang="nl-NL" sz="1050" b="0" i="0" u="none" baseline="0" noProof="1">
                  <a:solidFill>
                    <a:schemeClr val="tx1"/>
                  </a:solidFill>
                  <a:latin typeface="Calibri" panose="020F0502020204030204" pitchFamily="34" charset="0"/>
                  <a:cs typeface="Calibri" panose="020F0502020204030204" pitchFamily="34" charset="0"/>
                </a:rPr>
                <a:t> en </a:t>
              </a:r>
              <a:r>
                <a:rPr lang="nl-NL" sz="1050" b="1" i="0" u="none" baseline="0" noProof="1">
                  <a:solidFill>
                    <a:schemeClr val="tx1"/>
                  </a:solidFill>
                  <a:latin typeface="Calibri" panose="020F0502020204030204" pitchFamily="34" charset="0"/>
                  <a:cs typeface="Calibri" panose="020F0502020204030204" pitchFamily="34" charset="0"/>
                </a:rPr>
                <a:t>Standaardresolutie gebruiken</a:t>
              </a:r>
              <a:r>
                <a:rPr lang="nl-NL" sz="1050" b="0" i="0" u="none" baseline="0" noProof="1">
                  <a:solidFill>
                    <a:schemeClr val="tx1"/>
                  </a:solidFill>
                  <a:latin typeface="Calibri" panose="020F0502020204030204" pitchFamily="34" charset="0"/>
                  <a:cs typeface="Calibri" panose="020F0502020204030204" pitchFamily="34" charset="0"/>
                </a:rPr>
                <a:t>.</a:t>
              </a:r>
            </a:p>
            <a:p>
              <a:pPr marL="143991" marR="0" lvl="0" indent="-143991" algn="l" defTabSz="1377955" rtl="0" eaLnBrk="1" fontAlgn="auto" latinLnBrk="0" hangingPunct="1">
                <a:lnSpc>
                  <a:spcPct val="100000"/>
                </a:lnSpc>
                <a:spcBef>
                  <a:spcPts val="0"/>
                </a:spcBef>
                <a:spcAft>
                  <a:spcPts val="0"/>
                </a:spcAft>
                <a:buClrTx/>
                <a:buSzPct val="85000"/>
                <a:buFont typeface="Calibri" panose="020B0604020202020204" pitchFamily="34" charset="0"/>
                <a:buChar char="•"/>
                <a:tabLst/>
                <a:defRPr/>
              </a:pPr>
              <a:r>
                <a:rPr lang="nl-NL" sz="1050" b="0" i="0" u="none" baseline="0" noProof="1">
                  <a:solidFill>
                    <a:schemeClr val="tx1"/>
                  </a:solidFill>
                  <a:latin typeface="Calibri" panose="020F0502020204030204" pitchFamily="34" charset="0"/>
                  <a:cs typeface="Calibri" panose="020F0502020204030204" pitchFamily="34" charset="0"/>
                </a:rPr>
                <a:t>Sluit af met een klik op </a:t>
              </a:r>
              <a:r>
                <a:rPr lang="nl-NL" sz="1050" b="1" i="0" u="none" baseline="0" noProof="1">
                  <a:solidFill>
                    <a:schemeClr val="tx1"/>
                  </a:solidFill>
                  <a:latin typeface="Calibri" panose="020F0502020204030204" pitchFamily="34" charset="0"/>
                  <a:cs typeface="Calibri" panose="020F0502020204030204" pitchFamily="34" charset="0"/>
                </a:rPr>
                <a:t>OK</a:t>
              </a:r>
              <a:r>
                <a:rPr lang="nl-NL" sz="1050" b="0" i="0" u="none" baseline="0" noProof="1">
                  <a:solidFill>
                    <a:schemeClr val="tx1"/>
                  </a:solidFill>
                  <a:latin typeface="Calibri" panose="020F0502020204030204" pitchFamily="34" charset="0"/>
                  <a:cs typeface="Calibri" panose="020F0502020204030204" pitchFamily="34" charset="0"/>
                </a:rPr>
                <a:t>.</a:t>
              </a:r>
            </a:p>
            <a:p>
              <a:pPr marL="0" indent="0">
                <a:lnSpc>
                  <a:spcPct val="100000"/>
                </a:lnSpc>
                <a:buFont typeface="Calibri" panose="020B0604020202020204" pitchFamily="34" charset="0"/>
                <a:buNone/>
              </a:pPr>
              <a:endParaRPr lang="nl-NL" sz="1050" b="0" i="0" u="none" baseline="0" noProof="1">
                <a:solidFill>
                  <a:schemeClr val="tx1"/>
                </a:solidFill>
                <a:latin typeface="Calibri" panose="020F0502020204030204" pitchFamily="34" charset="0"/>
                <a:cs typeface="Calibri" panose="020F0502020204030204" pitchFamily="34" charset="0"/>
              </a:endParaRPr>
            </a:p>
            <a:p>
              <a:pPr marL="0" marR="0" lvl="0" indent="0" algn="l" defTabSz="531979" rtl="0" eaLnBrk="1" fontAlgn="auto" latinLnBrk="0" hangingPunct="1">
                <a:lnSpc>
                  <a:spcPct val="100000"/>
                </a:lnSpc>
                <a:spcBef>
                  <a:spcPts val="0"/>
                </a:spcBef>
                <a:spcAft>
                  <a:spcPts val="0"/>
                </a:spcAft>
                <a:buClrTx/>
                <a:buSzTx/>
                <a:buFont typeface="Calibri" panose="020B0604020202020204" pitchFamily="34" charset="0"/>
                <a:buNone/>
                <a:tabLst/>
                <a:defRPr/>
              </a:pPr>
              <a:r>
                <a:rPr lang="nl-NL" sz="1050" b="0" i="0" u="sng" cap="all" baseline="0" noProof="1">
                  <a:solidFill>
                    <a:schemeClr val="accent1"/>
                  </a:solidFill>
                  <a:latin typeface="Calibri" panose="020F0502020204030204" pitchFamily="34" charset="0"/>
                  <a:cs typeface="Calibri" panose="020F0502020204030204" pitchFamily="34" charset="0"/>
                </a:rPr>
                <a:t>Stap 2:</a:t>
              </a:r>
            </a:p>
            <a:p>
              <a:pPr marL="143991" indent="-143991">
                <a:lnSpc>
                  <a:spcPct val="100000"/>
                </a:lnSpc>
                <a:buSzPct val="85000"/>
                <a:buFont typeface="Calibri" panose="020B0604020202020204" pitchFamily="34" charset="0"/>
                <a:buChar char="•"/>
              </a:pPr>
              <a:r>
                <a:rPr lang="nl-NL" sz="1050" b="0" i="0" u="none" baseline="0" noProof="1">
                  <a:solidFill>
                    <a:schemeClr val="tx1"/>
                  </a:solidFill>
                  <a:latin typeface="Calibri" panose="020F0502020204030204" pitchFamily="34" charset="0"/>
                  <a:cs typeface="Calibri" panose="020F0502020204030204" pitchFamily="34" charset="0"/>
                </a:rPr>
                <a:t>Op tab </a:t>
              </a:r>
              <a:r>
                <a:rPr lang="nl-NL" sz="1050" b="1" i="0" u="none" baseline="0" noProof="1">
                  <a:solidFill>
                    <a:schemeClr val="tx1"/>
                  </a:solidFill>
                  <a:latin typeface="Calibri" panose="020F0502020204030204" pitchFamily="34" charset="0"/>
                  <a:cs typeface="Calibri" panose="020F0502020204030204" pitchFamily="34" charset="0"/>
                </a:rPr>
                <a:t>Start</a:t>
              </a:r>
              <a:r>
                <a:rPr lang="nl-NL" sz="1050" b="0" i="0" u="none" baseline="0" noProof="1">
                  <a:solidFill>
                    <a:schemeClr val="tx1"/>
                  </a:solidFill>
                  <a:latin typeface="Calibri" panose="020F0502020204030204" pitchFamily="34" charset="0"/>
                  <a:cs typeface="Calibri" panose="020F0502020204030204" pitchFamily="34" charset="0"/>
                </a:rPr>
                <a:t>:</a:t>
              </a:r>
              <a:r>
                <a:rPr lang="nl-NL" sz="1050" b="1" i="0" u="none" baseline="0" noProof="1">
                  <a:solidFill>
                    <a:schemeClr val="tx1"/>
                  </a:solidFill>
                  <a:latin typeface="Calibri" panose="020F0502020204030204" pitchFamily="34" charset="0"/>
                  <a:cs typeface="Calibri" panose="020F0502020204030204" pitchFamily="34" charset="0"/>
                </a:rPr>
                <a:t> </a:t>
              </a:r>
              <a:r>
                <a:rPr lang="nl-NL" sz="1050" b="0" i="0" u="none" baseline="0" noProof="1">
                  <a:solidFill>
                    <a:schemeClr val="tx1"/>
                  </a:solidFill>
                  <a:latin typeface="Calibri" panose="020F0502020204030204" pitchFamily="34" charset="0"/>
                  <a:cs typeface="Calibri" panose="020F0502020204030204" pitchFamily="34" charset="0"/>
                </a:rPr>
                <a:t>klik op </a:t>
              </a:r>
              <a:r>
                <a:rPr lang="nl-NL" sz="1050" b="1" i="0" u="none" baseline="0" noProof="1">
                  <a:solidFill>
                    <a:schemeClr val="tx1"/>
                  </a:solidFill>
                  <a:latin typeface="Calibri" panose="020F0502020204030204" pitchFamily="34" charset="0"/>
                  <a:cs typeface="Calibri" panose="020F0502020204030204" pitchFamily="34" charset="0"/>
                </a:rPr>
                <a:t>Opnieuw instellen</a:t>
              </a:r>
              <a:r>
                <a:rPr lang="nl-NL" sz="1050" b="0" i="0" u="none" baseline="0" noProof="1">
                  <a:solidFill>
                    <a:schemeClr val="tx1"/>
                  </a:solidFill>
                  <a:latin typeface="Calibri" panose="020F0502020204030204" pitchFamily="34" charset="0"/>
                  <a:cs typeface="Calibri" panose="020F0502020204030204" pitchFamily="34" charset="0"/>
                </a:rPr>
                <a:t>:</a:t>
              </a:r>
            </a:p>
            <a:p>
              <a:pPr marL="0" indent="0">
                <a:lnSpc>
                  <a:spcPct val="100000"/>
                </a:lnSpc>
                <a:buFont typeface="Calibri" panose="020B0604020202020204" pitchFamily="34" charset="0"/>
                <a:buNone/>
              </a:pPr>
              <a:endParaRPr lang="nl-NL" sz="1050" b="0" i="0" u="none" baseline="0" noProof="1">
                <a:solidFill>
                  <a:schemeClr val="tx1"/>
                </a:solidFill>
                <a:latin typeface="Calibri" panose="020F0502020204030204" pitchFamily="34" charset="0"/>
                <a:cs typeface="Calibri" panose="020F0502020204030204" pitchFamily="34" charset="0"/>
              </a:endParaRPr>
            </a:p>
            <a:p>
              <a:pPr marL="0" indent="0">
                <a:lnSpc>
                  <a:spcPct val="100000"/>
                </a:lnSpc>
                <a:buFont typeface="Calibri" panose="020B0604020202020204" pitchFamily="34" charset="0"/>
                <a:buNone/>
              </a:pPr>
              <a:endParaRPr lang="nl-NL" sz="1050" b="0" i="0" u="none" baseline="0" noProof="1">
                <a:solidFill>
                  <a:schemeClr val="tx1"/>
                </a:solidFill>
                <a:latin typeface="Calibri" panose="020F0502020204030204" pitchFamily="34" charset="0"/>
                <a:cs typeface="Calibri" panose="020F0502020204030204" pitchFamily="34" charset="0"/>
              </a:endParaRPr>
            </a:p>
            <a:p>
              <a:pPr marL="0" indent="0">
                <a:lnSpc>
                  <a:spcPct val="100000"/>
                </a:lnSpc>
                <a:buFont typeface="Calibri" panose="020B0604020202020204" pitchFamily="34" charset="0"/>
                <a:buNone/>
              </a:pPr>
              <a:endParaRPr lang="nl-NL" sz="1050" b="0" i="0" u="none" baseline="0" noProof="1">
                <a:solidFill>
                  <a:schemeClr val="tx1"/>
                </a:solidFill>
                <a:latin typeface="Calibri" panose="020F0502020204030204" pitchFamily="34" charset="0"/>
                <a:cs typeface="Calibri" panose="020F0502020204030204" pitchFamily="34" charset="0"/>
              </a:endParaRPr>
            </a:p>
            <a:p>
              <a:pPr marL="0" marR="0" lvl="0" indent="0" algn="l" defTabSz="1377955" rtl="0" eaLnBrk="1" fontAlgn="auto" latinLnBrk="0" hangingPunct="1">
                <a:lnSpc>
                  <a:spcPct val="100000"/>
                </a:lnSpc>
                <a:spcBef>
                  <a:spcPts val="0"/>
                </a:spcBef>
                <a:spcAft>
                  <a:spcPts val="0"/>
                </a:spcAft>
                <a:buClrTx/>
                <a:buSzTx/>
                <a:buFont typeface="Calibri" panose="020B0604020202020204" pitchFamily="34" charset="0"/>
                <a:buNone/>
                <a:tabLst/>
                <a:defRPr/>
              </a:pPr>
              <a:endParaRPr lang="nl-NL" sz="1050" b="0" i="0" u="none" baseline="0" noProof="1">
                <a:solidFill>
                  <a:schemeClr val="tx1"/>
                </a:solidFill>
                <a:latin typeface="Calibri" panose="020F0502020204030204" pitchFamily="34" charset="0"/>
                <a:cs typeface="Calibri" panose="020F0502020204030204" pitchFamily="34" charset="0"/>
              </a:endParaRPr>
            </a:p>
          </p:txBody>
        </p:sp>
        <p:cxnSp>
          <p:nvCxnSpPr>
            <p:cNvPr id="142" name="Lijn">
              <a:extLst>
                <a:ext uri="{FF2B5EF4-FFF2-40B4-BE49-F238E27FC236}">
                  <a16:creationId xmlns:a16="http://schemas.microsoft.com/office/drawing/2014/main" id="{ECE3DE52-C3EA-4DC1-B3F9-EEA3DBCEEEF4}"/>
                </a:ext>
              </a:extLst>
            </p:cNvPr>
            <p:cNvCxnSpPr>
              <a:cxnSpLocks/>
            </p:cNvCxnSpPr>
            <p:nvPr userDrawn="1"/>
          </p:nvCxnSpPr>
          <p:spPr>
            <a:xfrm>
              <a:off x="9375155" y="1584000"/>
              <a:ext cx="230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3" name="Icon Afbeeldingen comprimeren">
              <a:extLst>
                <a:ext uri="{FF2B5EF4-FFF2-40B4-BE49-F238E27FC236}">
                  <a16:creationId xmlns:a16="http://schemas.microsoft.com/office/drawing/2014/main" id="{242BF795-21CD-4CB0-B783-A5078CF86BBF}"/>
                </a:ext>
              </a:extLst>
            </p:cNvPr>
            <p:cNvPicPr>
              <a:picLocks noChangeAspect="1"/>
            </p:cNvPicPr>
            <p:nvPr userDrawn="1"/>
          </p:nvPicPr>
          <p:blipFill>
            <a:blip r:embed="rId8">
              <a:extLst>
                <a:ext uri="{28A0092B-C50C-407E-A947-70E740481C1C}">
                  <a14:useLocalDpi xmlns:a14="http://schemas.microsoft.com/office/drawing/2010/main" val="0"/>
                </a:ext>
              </a:extLst>
            </a:blip>
            <a:stretch/>
          </p:blipFill>
          <p:spPr>
            <a:xfrm>
              <a:off x="9511434" y="3464874"/>
              <a:ext cx="1705213" cy="228632"/>
            </a:xfrm>
            <a:prstGeom prst="rect">
              <a:avLst/>
            </a:prstGeom>
          </p:spPr>
        </p:pic>
        <p:pic>
          <p:nvPicPr>
            <p:cNvPr id="144" name="Icon Opnieuw instellen">
              <a:extLst>
                <a:ext uri="{FF2B5EF4-FFF2-40B4-BE49-F238E27FC236}">
                  <a16:creationId xmlns:a16="http://schemas.microsoft.com/office/drawing/2014/main" id="{0F159EE5-0DB6-44B4-B1E3-B600765D8FC5}"/>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778170" y="4937066"/>
              <a:ext cx="1181265" cy="257211"/>
            </a:xfrm>
            <a:prstGeom prst="rect">
              <a:avLst/>
            </a:prstGeom>
          </p:spPr>
        </p:pic>
      </p:grpSp>
      <p:sp>
        <p:nvSpPr>
          <p:cNvPr id="148" name="Titel 4">
            <a:extLst>
              <a:ext uri="{FF2B5EF4-FFF2-40B4-BE49-F238E27FC236}">
                <a16:creationId xmlns:a16="http://schemas.microsoft.com/office/drawing/2014/main" id="{D1AB2F9D-80F5-47D5-B03F-079A6920C3EA}"/>
              </a:ext>
            </a:extLst>
          </p:cNvPr>
          <p:cNvSpPr>
            <a:spLocks noGrp="1"/>
          </p:cNvSpPr>
          <p:nvPr>
            <p:ph type="title" hasCustomPrompt="1"/>
          </p:nvPr>
        </p:nvSpPr>
        <p:spPr>
          <a:xfrm>
            <a:off x="43490" y="-228203"/>
            <a:ext cx="1709110" cy="153888"/>
          </a:xfrm>
          <a:prstGeom prst="rect">
            <a:avLst/>
          </a:prstGeom>
        </p:spPr>
        <p:txBody>
          <a:bodyPr lIns="0" tIns="0" rIns="0" bIns="0">
            <a:noAutofit/>
          </a:bodyPr>
          <a:lstStyle>
            <a:lvl1pPr>
              <a:defRPr sz="1000">
                <a:solidFill>
                  <a:schemeClr val="bg2">
                    <a:lumMod val="75000"/>
                  </a:schemeClr>
                </a:solidFill>
              </a:defRPr>
            </a:lvl1pPr>
          </a:lstStyle>
          <a:p>
            <a:r>
              <a:rPr lang="nl-NL" dirty="0"/>
              <a:t>[titel]</a:t>
            </a:r>
          </a:p>
        </p:txBody>
      </p:sp>
      <p:grpSp>
        <p:nvGrpSpPr>
          <p:cNvPr id="27" name="Tip Nieuwe dia">
            <a:extLst>
              <a:ext uri="{FF2B5EF4-FFF2-40B4-BE49-F238E27FC236}">
                <a16:creationId xmlns:a16="http://schemas.microsoft.com/office/drawing/2014/main" id="{A63CC4EC-182B-47F4-92DF-8F4C99E6EDD3}"/>
              </a:ext>
            </a:extLst>
          </p:cNvPr>
          <p:cNvGrpSpPr/>
          <p:nvPr userDrawn="1"/>
        </p:nvGrpSpPr>
        <p:grpSpPr>
          <a:xfrm>
            <a:off x="1112719" y="4500134"/>
            <a:ext cx="2320814" cy="1615827"/>
            <a:chOff x="-2364408" y="2282631"/>
            <a:chExt cx="2320814" cy="1615827"/>
          </a:xfrm>
        </p:grpSpPr>
        <p:sp>
          <p:nvSpPr>
            <p:cNvPr id="28" name="Tip tekst">
              <a:extLst>
                <a:ext uri="{FF2B5EF4-FFF2-40B4-BE49-F238E27FC236}">
                  <a16:creationId xmlns:a16="http://schemas.microsoft.com/office/drawing/2014/main" id="{0E24AC35-4474-4FF7-93CB-01E356FE2128}"/>
                </a:ext>
              </a:extLst>
            </p:cNvPr>
            <p:cNvSpPr txBox="1"/>
            <p:nvPr userDrawn="1"/>
          </p:nvSpPr>
          <p:spPr>
            <a:xfrm>
              <a:off x="-2347594" y="2282631"/>
              <a:ext cx="2304000" cy="1615827"/>
            </a:xfrm>
            <a:prstGeom prst="rect">
              <a:avLst/>
            </a:prstGeom>
            <a:noFill/>
          </p:spPr>
          <p:txBody>
            <a:bodyPr wrap="square" lIns="0" tIns="0" rIns="0" bIns="0" rtlCol="0">
              <a:spAutoFit/>
            </a:bodyPr>
            <a:lstStyle/>
            <a:p>
              <a:pPr>
                <a:lnSpc>
                  <a:spcPct val="100000"/>
                </a:lnSpc>
              </a:pPr>
              <a:r>
                <a:rPr lang="nl-NL" sz="1050" b="1" kern="1200" cap="all" baseline="0" noProof="1">
                  <a:solidFill>
                    <a:schemeClr val="accent1"/>
                  </a:solidFill>
                  <a:latin typeface="Calibri" panose="020F0502020204030204" pitchFamily="34" charset="0"/>
                  <a:ea typeface="+mn-ea"/>
                  <a:cs typeface="Calibri" panose="020F0502020204030204" pitchFamily="34" charset="0"/>
                </a:rPr>
                <a:t>Formaat en resolutie van foto’s</a:t>
              </a:r>
            </a:p>
            <a:p>
              <a:pPr>
                <a:lnSpc>
                  <a:spcPct val="100000"/>
                </a:lnSpc>
              </a:pPr>
              <a:endParaRPr lang="nl-NL" sz="105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aseline="0" noProof="1">
                  <a:solidFill>
                    <a:schemeClr val="tx1"/>
                  </a:solidFill>
                  <a:latin typeface="Calibri" panose="020F0502020204030204" pitchFamily="34" charset="0"/>
                  <a:cs typeface="Calibri" panose="020F0502020204030204" pitchFamily="34" charset="0"/>
                </a:rPr>
                <a:t>Voor foto’s kun je het beste formaat jpg of jpeg met een resolutie van 96 of 150 dpi gebruiken. Dit geeft een goed resultaat in PowerPoint en de bestandsgrootte neemt niet teveel toe.</a:t>
              </a:r>
            </a:p>
            <a:p>
              <a:pPr>
                <a:lnSpc>
                  <a:spcPct val="100000"/>
                </a:lnSpc>
              </a:pPr>
              <a:endParaRPr lang="nl-NL" sz="1050" b="0" baseline="0" noProof="1">
                <a:solidFill>
                  <a:schemeClr val="tx1"/>
                </a:solidFill>
                <a:latin typeface="Calibri" panose="020F0502020204030204" pitchFamily="34" charset="0"/>
                <a:cs typeface="Calibri" panose="020F0502020204030204" pitchFamily="34" charset="0"/>
              </a:endParaRPr>
            </a:p>
            <a:p>
              <a:pPr>
                <a:lnSpc>
                  <a:spcPct val="100000"/>
                </a:lnSpc>
              </a:pPr>
              <a:r>
                <a:rPr lang="nl-NL" sz="1050" b="0" baseline="0" noProof="1">
                  <a:solidFill>
                    <a:schemeClr val="tx1"/>
                  </a:solidFill>
                  <a:latin typeface="Calibri" panose="020F0502020204030204" pitchFamily="34" charset="0"/>
                  <a:cs typeface="Calibri" panose="020F0502020204030204" pitchFamily="34" charset="0"/>
                </a:rPr>
                <a:t>Voor infograhics of icons is formaat png (300 dpi) of svg het beste.</a:t>
              </a:r>
            </a:p>
          </p:txBody>
        </p:sp>
        <p:cxnSp>
          <p:nvCxnSpPr>
            <p:cNvPr id="32" name="Lijn">
              <a:extLst>
                <a:ext uri="{FF2B5EF4-FFF2-40B4-BE49-F238E27FC236}">
                  <a16:creationId xmlns:a16="http://schemas.microsoft.com/office/drawing/2014/main" id="{A126A841-805F-40B6-9D18-96E56F6B63A6}"/>
                </a:ext>
              </a:extLst>
            </p:cNvPr>
            <p:cNvCxnSpPr>
              <a:cxnSpLocks/>
            </p:cNvCxnSpPr>
            <p:nvPr userDrawn="1"/>
          </p:nvCxnSpPr>
          <p:spPr>
            <a:xfrm>
              <a:off x="-2364408" y="2483466"/>
              <a:ext cx="23040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704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 met foto">
    <p:spTree>
      <p:nvGrpSpPr>
        <p:cNvPr id="1" name=""/>
        <p:cNvGrpSpPr/>
        <p:nvPr/>
      </p:nvGrpSpPr>
      <p:grpSpPr>
        <a:xfrm>
          <a:off x="0" y="0"/>
          <a:ext cx="0" cy="0"/>
          <a:chOff x="0" y="0"/>
          <a:chExt cx="0" cy="0"/>
        </a:xfrm>
      </p:grpSpPr>
      <p:pic>
        <p:nvPicPr>
          <p:cNvPr id="14" name="Uitsnede uit kleurenwaaier" descr="Afbeelding met vliegtuig, ballon, transport, accessoire&#10;&#10;Automatisch gegenereerde beschrijving">
            <a:extLst>
              <a:ext uri="{FF2B5EF4-FFF2-40B4-BE49-F238E27FC236}">
                <a16:creationId xmlns:a16="http://schemas.microsoft.com/office/drawing/2014/main" id="{45BAE0D1-E72E-4AE9-B55E-DD14A22388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1627" t="43403" r="31900" b="34257"/>
          <a:stretch/>
        </p:blipFill>
        <p:spPr>
          <a:xfrm rot="10800000">
            <a:off x="-1201" y="1928717"/>
            <a:ext cx="12193200" cy="4321649"/>
          </a:xfrm>
          <a:prstGeom prst="rect">
            <a:avLst/>
          </a:prstGeom>
        </p:spPr>
      </p:pic>
      <p:sp>
        <p:nvSpPr>
          <p:cNvPr id="2" name="Title 1">
            <a:extLst>
              <a:ext uri="{FF2B5EF4-FFF2-40B4-BE49-F238E27FC236}">
                <a16:creationId xmlns:a16="http://schemas.microsoft.com/office/drawing/2014/main" id="{7D4C6179-3821-48AA-A527-FEC3953AEAB7}"/>
              </a:ext>
            </a:extLst>
          </p:cNvPr>
          <p:cNvSpPr>
            <a:spLocks noGrp="1"/>
          </p:cNvSpPr>
          <p:nvPr>
            <p:ph type="ctrTitle"/>
          </p:nvPr>
        </p:nvSpPr>
        <p:spPr>
          <a:xfrm>
            <a:off x="1080000" y="2494658"/>
            <a:ext cx="7657600" cy="1594884"/>
          </a:xfrm>
        </p:spPr>
        <p:txBody>
          <a:bodyPr anchor="b">
            <a:noAutofit/>
          </a:bodyPr>
          <a:lstStyle>
            <a:lvl1pPr algn="l">
              <a:defRPr sz="4000" cap="all" baseline="0">
                <a:solidFill>
                  <a:schemeClr val="bg1"/>
                </a:solidFill>
              </a:defRPr>
            </a:lvl1pPr>
          </a:lstStyle>
          <a:p>
            <a:r>
              <a:rPr lang="nl-NL" noProof="0"/>
              <a:t>Klik om stijl te bewerken</a:t>
            </a:r>
            <a:endParaRPr lang="en-GB" noProof="0" dirty="0"/>
          </a:p>
        </p:txBody>
      </p:sp>
      <p:pic>
        <p:nvPicPr>
          <p:cNvPr id="8" name="Logo">
            <a:extLst>
              <a:ext uri="{FF2B5EF4-FFF2-40B4-BE49-F238E27FC236}">
                <a16:creationId xmlns:a16="http://schemas.microsoft.com/office/drawing/2014/main" id="{78C6F80A-4A80-42C5-B768-0EEE94414F97}"/>
              </a:ext>
            </a:extLst>
          </p:cNvPr>
          <p:cNvPicPr preferRelativeResize="0"/>
          <p:nvPr userDrawn="1"/>
        </p:nvPicPr>
        <p:blipFill rotWithShape="1">
          <a:blip r:embed="rId3" cstate="print">
            <a:alphaModFix/>
            <a:extLst>
              <a:ext uri="{28A0092B-C50C-407E-A947-70E740481C1C}">
                <a14:useLocalDpi xmlns:a14="http://schemas.microsoft.com/office/drawing/2010/main" val="0"/>
              </a:ext>
            </a:extLst>
          </a:blip>
          <a:srcRect/>
          <a:stretch/>
        </p:blipFill>
        <p:spPr>
          <a:xfrm>
            <a:off x="9399180" y="0"/>
            <a:ext cx="2792819" cy="1717200"/>
          </a:xfrm>
          <a:prstGeom prst="rect">
            <a:avLst/>
          </a:prstGeom>
          <a:noFill/>
          <a:ln>
            <a:noFill/>
          </a:ln>
        </p:spPr>
      </p:pic>
      <p:sp>
        <p:nvSpPr>
          <p:cNvPr id="16" name="Tijdelijke aanduiding voor tekst 15">
            <a:extLst>
              <a:ext uri="{FF2B5EF4-FFF2-40B4-BE49-F238E27FC236}">
                <a16:creationId xmlns:a16="http://schemas.microsoft.com/office/drawing/2014/main" id="{C8B8488A-D575-4E1A-8841-00DAAB19C0ED}"/>
              </a:ext>
            </a:extLst>
          </p:cNvPr>
          <p:cNvSpPr>
            <a:spLocks noGrp="1"/>
          </p:cNvSpPr>
          <p:nvPr>
            <p:ph type="body" sz="quarter" idx="10" hasCustomPrompt="1"/>
          </p:nvPr>
        </p:nvSpPr>
        <p:spPr>
          <a:xfrm>
            <a:off x="1079499" y="4500571"/>
            <a:ext cx="4930775" cy="323165"/>
          </a:xfrm>
        </p:spPr>
        <p:txBody>
          <a:bodyPr>
            <a:noAutofit/>
          </a:bodyPr>
          <a:lstStyle>
            <a:lvl1pPr marL="0" indent="0">
              <a:buNone/>
              <a:defRPr sz="2100">
                <a:solidFill>
                  <a:schemeClr val="bg1"/>
                </a:solidFill>
              </a:defRPr>
            </a:lvl1pPr>
          </a:lstStyle>
          <a:p>
            <a:pPr lvl="0"/>
            <a:r>
              <a:rPr lang="nl-NL" dirty="0"/>
              <a:t>[naam presentator]</a:t>
            </a:r>
          </a:p>
        </p:txBody>
      </p:sp>
      <p:sp>
        <p:nvSpPr>
          <p:cNvPr id="17" name="Tijdelijke aanduiding voor tekst 15">
            <a:extLst>
              <a:ext uri="{FF2B5EF4-FFF2-40B4-BE49-F238E27FC236}">
                <a16:creationId xmlns:a16="http://schemas.microsoft.com/office/drawing/2014/main" id="{AB6D01FA-FD38-483F-A8C4-4C56E7D28E44}"/>
              </a:ext>
            </a:extLst>
          </p:cNvPr>
          <p:cNvSpPr>
            <a:spLocks noGrp="1"/>
          </p:cNvSpPr>
          <p:nvPr>
            <p:ph type="body" sz="quarter" idx="11" hasCustomPrompt="1"/>
          </p:nvPr>
        </p:nvSpPr>
        <p:spPr>
          <a:xfrm>
            <a:off x="1079498" y="4808227"/>
            <a:ext cx="4930775" cy="323165"/>
          </a:xfrm>
        </p:spPr>
        <p:txBody>
          <a:bodyPr>
            <a:noAutofit/>
          </a:bodyPr>
          <a:lstStyle>
            <a:lvl1pPr marL="0" indent="0">
              <a:buNone/>
              <a:defRPr sz="2100">
                <a:solidFill>
                  <a:schemeClr val="bg1"/>
                </a:solidFill>
              </a:defRPr>
            </a:lvl1pPr>
          </a:lstStyle>
          <a:p>
            <a:pPr lvl="0"/>
            <a:r>
              <a:rPr lang="nl-NL" dirty="0"/>
              <a:t>[datum presentatie]</a:t>
            </a:r>
          </a:p>
        </p:txBody>
      </p:sp>
      <p:sp>
        <p:nvSpPr>
          <p:cNvPr id="19" name="Tijdelijke aanduiding voor afbeelding 18">
            <a:extLst>
              <a:ext uri="{FF2B5EF4-FFF2-40B4-BE49-F238E27FC236}">
                <a16:creationId xmlns:a16="http://schemas.microsoft.com/office/drawing/2014/main" id="{B3B4F58B-2FFA-4B9A-A23B-C9F8B11D08BC}"/>
              </a:ext>
            </a:extLst>
          </p:cNvPr>
          <p:cNvSpPr>
            <a:spLocks noGrp="1"/>
          </p:cNvSpPr>
          <p:nvPr>
            <p:ph type="pic" sz="quarter" idx="12"/>
          </p:nvPr>
        </p:nvSpPr>
        <p:spPr>
          <a:xfrm>
            <a:off x="6915150" y="1928813"/>
            <a:ext cx="5276850" cy="4321175"/>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4922 w 10000"/>
              <a:gd name="connsiteY1" fmla="*/ 4368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971 w 10000"/>
              <a:gd name="connsiteY1" fmla="*/ 4515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971 w 10000"/>
              <a:gd name="connsiteY1" fmla="*/ 4515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971 w 10000"/>
              <a:gd name="connsiteY1" fmla="*/ 4515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0 w 10000"/>
              <a:gd name="connsiteY0" fmla="*/ 10000 h 10000"/>
              <a:gd name="connsiteX1" fmla="*/ 3237 w 10000"/>
              <a:gd name="connsiteY1" fmla="*/ 5397 h 10000"/>
              <a:gd name="connsiteX2" fmla="*/ 8751 w 10000"/>
              <a:gd name="connsiteY2" fmla="*/ 0 h 10000"/>
              <a:gd name="connsiteX3" fmla="*/ 10000 w 10000"/>
              <a:gd name="connsiteY3" fmla="*/ 0 h 10000"/>
              <a:gd name="connsiteX4" fmla="*/ 10000 w 10000"/>
              <a:gd name="connsiteY4" fmla="*/ 10000 h 10000"/>
              <a:gd name="connsiteX5" fmla="*/ 0 w 10000"/>
              <a:gd name="connsiteY5" fmla="*/ 10000 h 10000"/>
              <a:gd name="connsiteX0" fmla="*/ 4 w 10004"/>
              <a:gd name="connsiteY0" fmla="*/ 10000 h 10000"/>
              <a:gd name="connsiteX1" fmla="*/ 8755 w 10004"/>
              <a:gd name="connsiteY1" fmla="*/ 0 h 10000"/>
              <a:gd name="connsiteX2" fmla="*/ 10004 w 10004"/>
              <a:gd name="connsiteY2" fmla="*/ 0 h 10000"/>
              <a:gd name="connsiteX3" fmla="*/ 10004 w 10004"/>
              <a:gd name="connsiteY3" fmla="*/ 10000 h 10000"/>
              <a:gd name="connsiteX4" fmla="*/ 4 w 10004"/>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0" fmla="*/ 0 w 10000"/>
              <a:gd name="connsiteY0" fmla="*/ 10000 h 10000"/>
              <a:gd name="connsiteX1" fmla="*/ 8751 w 10000"/>
              <a:gd name="connsiteY1" fmla="*/ 0 h 10000"/>
              <a:gd name="connsiteX2" fmla="*/ 10000 w 10000"/>
              <a:gd name="connsiteY2" fmla="*/ 0 h 10000"/>
              <a:gd name="connsiteX3" fmla="*/ 10000 w 10000"/>
              <a:gd name="connsiteY3" fmla="*/ 10000 h 10000"/>
              <a:gd name="connsiteX4" fmla="*/ 0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cubicBezTo>
                  <a:pt x="2541" y="5631"/>
                  <a:pt x="5562" y="2559"/>
                  <a:pt x="8751" y="0"/>
                </a:cubicBezTo>
                <a:lnTo>
                  <a:pt x="10000" y="0"/>
                </a:lnTo>
                <a:lnTo>
                  <a:pt x="10000" y="10000"/>
                </a:lnTo>
                <a:lnTo>
                  <a:pt x="0" y="10000"/>
                </a:lnTo>
                <a:close/>
              </a:path>
            </a:pathLst>
          </a:custGeom>
          <a:solidFill>
            <a:srgbClr val="D9D9D9"/>
          </a:solidFill>
        </p:spPr>
        <p:txBody>
          <a:bodyPr anchor="b" anchorCtr="0"/>
          <a:lstStyle>
            <a:lvl1pPr marL="0" indent="0" algn="r">
              <a:buNone/>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50205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7356-4473-4A07-89B4-4362BA954A31}"/>
              </a:ext>
            </a:extLst>
          </p:cNvPr>
          <p:cNvSpPr>
            <a:spLocks noGrp="1"/>
          </p:cNvSpPr>
          <p:nvPr>
            <p:ph type="title"/>
          </p:nvPr>
        </p:nvSpPr>
        <p:spPr/>
        <p:txBody>
          <a:bodyPr/>
          <a:lstStyle/>
          <a:p>
            <a:r>
              <a:rPr lang="nl-NL" noProof="0"/>
              <a:t>Klik om stijl te bewerken</a:t>
            </a:r>
            <a:endParaRPr lang="en-GB" noProof="0"/>
          </a:p>
        </p:txBody>
      </p:sp>
      <p:sp>
        <p:nvSpPr>
          <p:cNvPr id="5" name="Tijdelijke aanduiding voor tekst 4">
            <a:extLst>
              <a:ext uri="{FF2B5EF4-FFF2-40B4-BE49-F238E27FC236}">
                <a16:creationId xmlns:a16="http://schemas.microsoft.com/office/drawing/2014/main" id="{756AE0FB-DAC2-4433-A698-38033DFB8C41}"/>
              </a:ext>
            </a:extLst>
          </p:cNvPr>
          <p:cNvSpPr>
            <a:spLocks noGrp="1"/>
          </p:cNvSpPr>
          <p:nvPr>
            <p:ph type="body" sz="quarter" idx="10"/>
          </p:nvPr>
        </p:nvSpPr>
        <p:spPr>
          <a:xfrm>
            <a:off x="936624" y="2102399"/>
            <a:ext cx="10321200" cy="414779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82528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7356-4473-4A07-89B4-4362BA954A31}"/>
              </a:ext>
            </a:extLst>
          </p:cNvPr>
          <p:cNvSpPr>
            <a:spLocks noGrp="1"/>
          </p:cNvSpPr>
          <p:nvPr>
            <p:ph type="title"/>
          </p:nvPr>
        </p:nvSpPr>
        <p:spPr/>
        <p:txBody>
          <a:bodyPr/>
          <a:lstStyle/>
          <a:p>
            <a:r>
              <a:rPr lang="nl-NL" noProof="0"/>
              <a:t>Klik om stijl te bewerken</a:t>
            </a:r>
            <a:endParaRPr lang="en-GB" noProof="0"/>
          </a:p>
        </p:txBody>
      </p:sp>
      <p:sp>
        <p:nvSpPr>
          <p:cNvPr id="4" name="Tijdelijke aanduiding voor inhoud 3">
            <a:extLst>
              <a:ext uri="{FF2B5EF4-FFF2-40B4-BE49-F238E27FC236}">
                <a16:creationId xmlns:a16="http://schemas.microsoft.com/office/drawing/2014/main" id="{979BA334-5BA0-447F-A201-4AD66D7338AD}"/>
              </a:ext>
            </a:extLst>
          </p:cNvPr>
          <p:cNvSpPr>
            <a:spLocks noGrp="1"/>
          </p:cNvSpPr>
          <p:nvPr>
            <p:ph sz="quarter" idx="10"/>
          </p:nvPr>
        </p:nvSpPr>
        <p:spPr>
          <a:xfrm>
            <a:off x="936000" y="1784733"/>
            <a:ext cx="10321200" cy="39109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7" name="Tijdelijke aanduiding voor tekst 6">
            <a:extLst>
              <a:ext uri="{FF2B5EF4-FFF2-40B4-BE49-F238E27FC236}">
                <a16:creationId xmlns:a16="http://schemas.microsoft.com/office/drawing/2014/main" id="{1BA1BBD7-F3AF-48C9-9087-55817074A113}"/>
              </a:ext>
            </a:extLst>
          </p:cNvPr>
          <p:cNvSpPr>
            <a:spLocks noGrp="1"/>
          </p:cNvSpPr>
          <p:nvPr>
            <p:ph type="body" sz="quarter" idx="11" hasCustomPrompt="1"/>
          </p:nvPr>
        </p:nvSpPr>
        <p:spPr>
          <a:xfrm>
            <a:off x="936625" y="5784338"/>
            <a:ext cx="10318750" cy="184666"/>
          </a:xfrm>
        </p:spPr>
        <p:txBody>
          <a:bodyPr>
            <a:noAutofit/>
          </a:bodyPr>
          <a:lstStyle>
            <a:lvl1pPr marL="0" indent="0">
              <a:buNone/>
              <a:defRPr sz="1200"/>
            </a:lvl1pPr>
          </a:lstStyle>
          <a:p>
            <a:pPr lvl="0"/>
            <a:r>
              <a:rPr lang="nl-NL" dirty="0"/>
              <a:t>[optioneel: bron]</a:t>
            </a:r>
          </a:p>
        </p:txBody>
      </p:sp>
    </p:spTree>
    <p:extLst>
      <p:ext uri="{BB962C8B-B14F-4D97-AF65-F5344CB8AC3E}">
        <p14:creationId xmlns:p14="http://schemas.microsoft.com/office/powerpoint/2010/main" val="50980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7356-4473-4A07-89B4-4362BA954A31}"/>
              </a:ext>
            </a:extLst>
          </p:cNvPr>
          <p:cNvSpPr>
            <a:spLocks noGrp="1"/>
          </p:cNvSpPr>
          <p:nvPr>
            <p:ph type="title"/>
          </p:nvPr>
        </p:nvSpPr>
        <p:spPr>
          <a:xfrm>
            <a:off x="7438964" y="440618"/>
            <a:ext cx="4386642" cy="1107996"/>
          </a:xfrm>
        </p:spPr>
        <p:txBody>
          <a:bodyPr wrap="square">
            <a:spAutoFit/>
          </a:bodyPr>
          <a:lstStyle/>
          <a:p>
            <a:r>
              <a:rPr lang="nl-NL" noProof="0"/>
              <a:t>Klik om stijl te bewerken</a:t>
            </a:r>
            <a:endParaRPr lang="en-GB" noProof="0" dirty="0"/>
          </a:p>
        </p:txBody>
      </p:sp>
      <p:sp>
        <p:nvSpPr>
          <p:cNvPr id="7" name="Tijdelijke aanduiding voor tekst 6">
            <a:extLst>
              <a:ext uri="{FF2B5EF4-FFF2-40B4-BE49-F238E27FC236}">
                <a16:creationId xmlns:a16="http://schemas.microsoft.com/office/drawing/2014/main" id="{1BA1BBD7-F3AF-48C9-9087-55817074A113}"/>
              </a:ext>
            </a:extLst>
          </p:cNvPr>
          <p:cNvSpPr>
            <a:spLocks noGrp="1"/>
          </p:cNvSpPr>
          <p:nvPr>
            <p:ph type="body" sz="quarter" idx="11" hasCustomPrompt="1"/>
          </p:nvPr>
        </p:nvSpPr>
        <p:spPr>
          <a:xfrm>
            <a:off x="936625" y="5784338"/>
            <a:ext cx="10318750" cy="184666"/>
          </a:xfrm>
        </p:spPr>
        <p:txBody>
          <a:bodyPr>
            <a:noAutofit/>
          </a:bodyPr>
          <a:lstStyle>
            <a:lvl1pPr marL="0" indent="0">
              <a:buNone/>
              <a:defRPr sz="1200"/>
            </a:lvl1pPr>
          </a:lstStyle>
          <a:p>
            <a:pPr lvl="0"/>
            <a:r>
              <a:rPr lang="nl-NL" dirty="0"/>
              <a:t>[optioneel: bron]</a:t>
            </a:r>
          </a:p>
        </p:txBody>
      </p:sp>
      <p:sp>
        <p:nvSpPr>
          <p:cNvPr id="5" name="Tijdelijke aanduiding voor media 4">
            <a:extLst>
              <a:ext uri="{FF2B5EF4-FFF2-40B4-BE49-F238E27FC236}">
                <a16:creationId xmlns:a16="http://schemas.microsoft.com/office/drawing/2014/main" id="{3F984C3F-63A8-4C76-9EC1-4DD6523B3A4F}"/>
              </a:ext>
            </a:extLst>
          </p:cNvPr>
          <p:cNvSpPr>
            <a:spLocks noGrp="1"/>
          </p:cNvSpPr>
          <p:nvPr>
            <p:ph type="media" sz="quarter" idx="12"/>
          </p:nvPr>
        </p:nvSpPr>
        <p:spPr>
          <a:xfrm>
            <a:off x="366394" y="440619"/>
            <a:ext cx="6823075" cy="4817182"/>
          </a:xfrm>
        </p:spPr>
        <p:txBody>
          <a:bodyPr/>
          <a:lstStyle>
            <a:lvl1pPr marL="0" indent="0">
              <a:buNone/>
              <a:defRPr/>
            </a:lvl1pPr>
          </a:lstStyle>
          <a:p>
            <a:r>
              <a:rPr lang="nl-NL"/>
              <a:t>Klik op het pictogram als u media wilt toevoegen</a:t>
            </a:r>
            <a:endParaRPr lang="nl-NL" dirty="0"/>
          </a:p>
        </p:txBody>
      </p:sp>
      <p:sp>
        <p:nvSpPr>
          <p:cNvPr id="8" name="Tijdelijke aanduiding voor tekst 7">
            <a:extLst>
              <a:ext uri="{FF2B5EF4-FFF2-40B4-BE49-F238E27FC236}">
                <a16:creationId xmlns:a16="http://schemas.microsoft.com/office/drawing/2014/main" id="{847F8E6B-0B2E-47A4-A5E0-D221F071052E}"/>
              </a:ext>
            </a:extLst>
          </p:cNvPr>
          <p:cNvSpPr>
            <a:spLocks noGrp="1"/>
          </p:cNvSpPr>
          <p:nvPr>
            <p:ph type="body" sz="quarter" idx="13"/>
          </p:nvPr>
        </p:nvSpPr>
        <p:spPr>
          <a:xfrm>
            <a:off x="7439025" y="1725613"/>
            <a:ext cx="4386263" cy="385286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9366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rechts bree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E4FF8-900C-4A1C-A50E-422D69231B4E}"/>
              </a:ext>
            </a:extLst>
          </p:cNvPr>
          <p:cNvSpPr>
            <a:spLocks noGrp="1"/>
          </p:cNvSpPr>
          <p:nvPr>
            <p:ph type="title" hasCustomPrompt="1"/>
          </p:nvPr>
        </p:nvSpPr>
        <p:spPr>
          <a:xfrm>
            <a:off x="863771" y="558435"/>
            <a:ext cx="5054429" cy="615553"/>
          </a:xfrm>
        </p:spPr>
        <p:txBody>
          <a:bodyPr>
            <a:normAutofit/>
          </a:bodyPr>
          <a:lstStyle>
            <a:lvl1pPr>
              <a:defRPr sz="3200"/>
            </a:lvl1pPr>
          </a:lstStyle>
          <a:p>
            <a:r>
              <a:rPr lang="nl-NL" dirty="0"/>
              <a:t>[titel]</a:t>
            </a:r>
          </a:p>
        </p:txBody>
      </p:sp>
      <p:sp>
        <p:nvSpPr>
          <p:cNvPr id="11" name="Tijdelijke aanduiding voor afbeelding 10">
            <a:extLst>
              <a:ext uri="{FF2B5EF4-FFF2-40B4-BE49-F238E27FC236}">
                <a16:creationId xmlns:a16="http://schemas.microsoft.com/office/drawing/2014/main" id="{01164652-D5D2-4835-94A8-FF310DF0977B}"/>
              </a:ext>
            </a:extLst>
          </p:cNvPr>
          <p:cNvSpPr>
            <a:spLocks noGrp="1"/>
          </p:cNvSpPr>
          <p:nvPr>
            <p:ph type="pic" sz="quarter" idx="10"/>
          </p:nvPr>
        </p:nvSpPr>
        <p:spPr>
          <a:xfrm>
            <a:off x="6096000" y="0"/>
            <a:ext cx="6096000" cy="6318000"/>
          </a:xfrm>
          <a:prstGeom prst="rect">
            <a:avLst/>
          </a:prstGeom>
          <a:solidFill>
            <a:schemeClr val="bg1">
              <a:lumMod val="95000"/>
            </a:schemeClr>
          </a:solidFill>
        </p:spPr>
        <p:txBody>
          <a:bodyPr wrap="square" tIns="2088000">
            <a:noAutofit/>
          </a:bodyPr>
          <a:lstStyle>
            <a:lvl1pPr marL="0" indent="0" algn="ctr">
              <a:buFont typeface="Arial" panose="020B0604020202020204" pitchFamily="34" charset="0"/>
              <a:buNone/>
              <a:defRPr sz="1800"/>
            </a:lvl1pPr>
          </a:lstStyle>
          <a:p>
            <a:r>
              <a:rPr lang="nl-NL"/>
              <a:t>Klik op het pictogram als u een afbeelding wilt toevoegen</a:t>
            </a:r>
            <a:endParaRPr lang="nl-NL" dirty="0"/>
          </a:p>
        </p:txBody>
      </p:sp>
      <p:sp>
        <p:nvSpPr>
          <p:cNvPr id="13" name="Tijdelijke aanduiding voor tekst 10">
            <a:extLst>
              <a:ext uri="{FF2B5EF4-FFF2-40B4-BE49-F238E27FC236}">
                <a16:creationId xmlns:a16="http://schemas.microsoft.com/office/drawing/2014/main" id="{8F4CC7BD-7AEA-452F-8E98-B334F79D1576}"/>
              </a:ext>
            </a:extLst>
          </p:cNvPr>
          <p:cNvSpPr>
            <a:spLocks noGrp="1"/>
          </p:cNvSpPr>
          <p:nvPr>
            <p:ph type="body" sz="quarter" idx="11"/>
          </p:nvPr>
        </p:nvSpPr>
        <p:spPr>
          <a:xfrm>
            <a:off x="863771" y="1378800"/>
            <a:ext cx="5054429" cy="442041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grpSp>
        <p:nvGrpSpPr>
          <p:cNvPr id="15" name="Groep 14">
            <a:extLst>
              <a:ext uri="{FF2B5EF4-FFF2-40B4-BE49-F238E27FC236}">
                <a16:creationId xmlns:a16="http://schemas.microsoft.com/office/drawing/2014/main" id="{E6A93722-4994-4FF4-9797-CDD31407AF63}"/>
              </a:ext>
            </a:extLst>
          </p:cNvPr>
          <p:cNvGrpSpPr/>
          <p:nvPr userDrawn="1"/>
        </p:nvGrpSpPr>
        <p:grpSpPr>
          <a:xfrm>
            <a:off x="-3161907" y="591732"/>
            <a:ext cx="2996043" cy="6266268"/>
            <a:chOff x="-3238500" y="143873"/>
            <a:chExt cx="2996043" cy="6266268"/>
          </a:xfrm>
        </p:grpSpPr>
        <p:grpSp>
          <p:nvGrpSpPr>
            <p:cNvPr id="16" name="Info">
              <a:extLst>
                <a:ext uri="{FF2B5EF4-FFF2-40B4-BE49-F238E27FC236}">
                  <a16:creationId xmlns:a16="http://schemas.microsoft.com/office/drawing/2014/main" id="{FBCE16D2-4D31-41D6-8427-F5938C3EB2AC}"/>
                </a:ext>
              </a:extLst>
            </p:cNvPr>
            <p:cNvGrpSpPr/>
            <p:nvPr userDrawn="1"/>
          </p:nvGrpSpPr>
          <p:grpSpPr>
            <a:xfrm>
              <a:off x="-3238500" y="143873"/>
              <a:ext cx="2996043" cy="6266268"/>
              <a:chOff x="-2105890" y="1897502"/>
              <a:chExt cx="1979502" cy="6266268"/>
            </a:xfrm>
          </p:grpSpPr>
          <p:sp>
            <p:nvSpPr>
              <p:cNvPr id="18" name="Tekst">
                <a:extLst>
                  <a:ext uri="{FF2B5EF4-FFF2-40B4-BE49-F238E27FC236}">
                    <a16:creationId xmlns:a16="http://schemas.microsoft.com/office/drawing/2014/main" id="{DD50E2F7-E42A-475E-B22A-84A29F12C631}"/>
                  </a:ext>
                </a:extLst>
              </p:cNvPr>
              <p:cNvSpPr txBox="1"/>
              <p:nvPr userDrawn="1"/>
            </p:nvSpPr>
            <p:spPr>
              <a:xfrm>
                <a:off x="-2105890" y="1897502"/>
                <a:ext cx="1979502" cy="5912837"/>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Tekst opmaken</a:t>
                </a:r>
                <a:endParaRPr lang="nl-NL" sz="1400" baseline="0" noProof="1">
                  <a:solidFill>
                    <a:schemeClr val="tx2"/>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In tekstkaders zijn vijf opmaakstijlen ingesteld:</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Je kiest een stijl door </a:t>
                </a:r>
                <a:r>
                  <a:rPr lang="nl-NL" sz="1400" i="1" baseline="0" noProof="1">
                    <a:solidFill>
                      <a:schemeClr val="tx1"/>
                    </a:solidFill>
                    <a:latin typeface="+mn-lt"/>
                    <a:cs typeface="Calibri" panose="020F0502020204030204" pitchFamily="34" charset="0"/>
                  </a:rPr>
                  <a:t>aan het begin van een alinea </a:t>
                </a:r>
                <a:r>
                  <a:rPr lang="nl-NL" sz="1400" baseline="0" noProof="1">
                    <a:solidFill>
                      <a:schemeClr val="tx1"/>
                    </a:solidFill>
                    <a:latin typeface="+mn-lt"/>
                    <a:cs typeface="Calibri" panose="020F0502020204030204" pitchFamily="34" charset="0"/>
                  </a:rPr>
                  <a:t>op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of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te drukken:</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volgende</a:t>
                </a:r>
                <a:r>
                  <a:rPr lang="nl-NL" sz="1400" baseline="0" noProof="1">
                    <a:solidFill>
                      <a:schemeClr val="tx1"/>
                    </a:solidFill>
                    <a:latin typeface="+mn-lt"/>
                    <a:cs typeface="Calibri" panose="020F0502020204030204" pitchFamily="34" charset="0"/>
                  </a:rPr>
                  <a:t> stijl.</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vorige</a:t>
                </a:r>
                <a:r>
                  <a:rPr lang="nl-NL" sz="1400" i="0" u="none" baseline="0" noProof="1">
                    <a:solidFill>
                      <a:schemeClr val="tx1"/>
                    </a:solidFill>
                    <a:latin typeface="+mn-lt"/>
                    <a:cs typeface="Calibri" panose="020F0502020204030204" pitchFamily="34" charset="0"/>
                  </a:rPr>
                  <a:t> stijl</a:t>
                </a:r>
              </a:p>
              <a:p>
                <a:pPr marL="0" indent="0">
                  <a:lnSpc>
                    <a:spcPct val="110000"/>
                  </a:lnSpc>
                  <a:buFont typeface="Calibri" panose="020B0604020202020204" pitchFamily="34" charset="0"/>
                  <a:buNone/>
                </a:pPr>
                <a:endParaRPr lang="nl-NL" sz="140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i="0" u="none" baseline="0" noProof="1">
                    <a:solidFill>
                      <a:schemeClr val="tx1"/>
                    </a:solidFill>
                    <a:latin typeface="+mn-lt"/>
                    <a:cs typeface="Calibri" panose="020F0502020204030204" pitchFamily="34" charset="0"/>
                  </a:rPr>
                  <a:t>Je kunt meerdere ‘sprongen’ tegelijk voor- of achteruit maken als je b.v. van stijl 1 naar stijl 4 wilt gaan. Je drukt dan aan het begin van een alinea meerdere keren op </a:t>
                </a:r>
                <a:r>
                  <a:rPr lang="nl-NL" sz="1400" b="1" i="0" u="none" baseline="0" noProof="1">
                    <a:solidFill>
                      <a:schemeClr val="tx1"/>
                    </a:solidFill>
                    <a:latin typeface="+mn-lt"/>
                    <a:cs typeface="Calibri" panose="020F0502020204030204" pitchFamily="34" charset="0"/>
                  </a:rPr>
                  <a:t>[Tab]</a:t>
                </a:r>
                <a:r>
                  <a:rPr lang="nl-NL" sz="1400" i="0" u="none" baseline="0" noProof="1">
                    <a:solidFill>
                      <a:schemeClr val="tx1"/>
                    </a:solidFill>
                    <a:latin typeface="+mn-lt"/>
                    <a:cs typeface="Calibri" panose="020F0502020204030204" pitchFamily="34" charset="0"/>
                  </a:rPr>
                  <a:t> of </a:t>
                </a:r>
                <a:r>
                  <a:rPr lang="nl-NL" sz="1400" b="1" i="0" u="none" baseline="0" noProof="1">
                    <a:solidFill>
                      <a:schemeClr val="tx1"/>
                    </a:solidFill>
                    <a:latin typeface="+mn-lt"/>
                    <a:cs typeface="Calibri" panose="020F0502020204030204" pitchFamily="34" charset="0"/>
                  </a:rPr>
                  <a:t>[Shift]+[Tab].</a:t>
                </a:r>
              </a:p>
              <a:p>
                <a:pPr marL="0" indent="0">
                  <a:lnSpc>
                    <a:spcPct val="110000"/>
                  </a:lnSpc>
                  <a:buFont typeface="Calibri" panose="020B0604020202020204" pitchFamily="34" charset="0"/>
                  <a:buNone/>
                </a:pPr>
                <a:endParaRPr lang="nl-NL" sz="1400" b="1" i="0" u="none" baseline="0" noProof="1">
                  <a:solidFill>
                    <a:schemeClr val="tx1"/>
                  </a:solidFill>
                  <a:latin typeface="+mn-lt"/>
                  <a:cs typeface="Calibri" panose="020F0502020204030204" pitchFamily="34" charset="0"/>
                </a:endParaRPr>
              </a:p>
              <a:p>
                <a:pPr marL="0" marR="0" lvl="0" indent="0" algn="l" defTabSz="829467" rtl="0" eaLnBrk="1" fontAlgn="auto" latinLnBrk="0" hangingPunct="1">
                  <a:lnSpc>
                    <a:spcPct val="110000"/>
                  </a:lnSpc>
                  <a:spcBef>
                    <a:spcPts val="0"/>
                  </a:spcBef>
                  <a:spcAft>
                    <a:spcPts val="0"/>
                  </a:spcAft>
                  <a:buClrTx/>
                  <a:buSzTx/>
                  <a:buFont typeface="Calibri" panose="020B0604020202020204" pitchFamily="34" charset="0"/>
                  <a:buNone/>
                  <a:tabLst/>
                  <a:defRPr/>
                </a:pPr>
                <a:r>
                  <a:rPr lang="nl-NL" sz="1400" b="1" i="1" u="none" baseline="0" noProof="1">
                    <a:solidFill>
                      <a:schemeClr val="tx1"/>
                    </a:solidFill>
                    <a:latin typeface="+mn-lt"/>
                    <a:cs typeface="Calibri" panose="020F0502020204030204" pitchFamily="34" charset="0"/>
                  </a:rPr>
                  <a:t>Tip: </a:t>
                </a:r>
                <a:r>
                  <a:rPr lang="nl-NL" sz="1400" b="0" i="1" u="none" baseline="0" noProof="1">
                    <a:solidFill>
                      <a:schemeClr val="tx1"/>
                    </a:solidFill>
                    <a:latin typeface="+mn-lt"/>
                    <a:cs typeface="Calibri" panose="020F0502020204030204" pitchFamily="34" charset="0"/>
                  </a:rPr>
                  <a:t>in plaats van de Tab-toets kun je ook deze knoppen gebruiken (op de Start-tab):</a:t>
                </a:r>
              </a:p>
            </p:txBody>
          </p:sp>
          <p:pic>
            <p:nvPicPr>
              <p:cNvPr id="19" name="Inspringen">
                <a:extLst>
                  <a:ext uri="{FF2B5EF4-FFF2-40B4-BE49-F238E27FC236}">
                    <a16:creationId xmlns:a16="http://schemas.microsoft.com/office/drawing/2014/main" id="{FD040625-9F4F-44EC-8112-9B2EDD9941CB}"/>
                  </a:ext>
                </a:extLst>
              </p:cNvPr>
              <p:cNvPicPr>
                <a:picLocks noChangeAspect="1"/>
              </p:cNvPicPr>
              <p:nvPr userDrawn="1"/>
            </p:nvPicPr>
            <p:blipFill>
              <a:blip r:embed="rId2"/>
              <a:stretch>
                <a:fillRect/>
              </a:stretch>
            </p:blipFill>
            <p:spPr>
              <a:xfrm>
                <a:off x="-1382828" y="7871570"/>
                <a:ext cx="533376" cy="292200"/>
              </a:xfrm>
              <a:prstGeom prst="rect">
                <a:avLst/>
              </a:prstGeom>
            </p:spPr>
          </p:pic>
        </p:grpSp>
        <p:pic>
          <p:nvPicPr>
            <p:cNvPr id="17" name="Afbeelding 16">
              <a:extLst>
                <a:ext uri="{FF2B5EF4-FFF2-40B4-BE49-F238E27FC236}">
                  <a16:creationId xmlns:a16="http://schemas.microsoft.com/office/drawing/2014/main" id="{900C1B15-5FC3-4332-B5AA-E9AF3D2B7D7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4738" y="1036030"/>
              <a:ext cx="2401674" cy="1268365"/>
            </a:xfrm>
            <a:prstGeom prst="rect">
              <a:avLst/>
            </a:prstGeom>
          </p:spPr>
        </p:pic>
      </p:grpSp>
      <p:sp>
        <p:nvSpPr>
          <p:cNvPr id="21" name="Toelichting afbeeldingen">
            <a:extLst>
              <a:ext uri="{FF2B5EF4-FFF2-40B4-BE49-F238E27FC236}">
                <a16:creationId xmlns:a16="http://schemas.microsoft.com/office/drawing/2014/main" id="{4A72E57E-D3FB-4378-BB43-9200F9B34FF9}"/>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Tree>
    <p:extLst>
      <p:ext uri="{BB962C8B-B14F-4D97-AF65-F5344CB8AC3E}">
        <p14:creationId xmlns:p14="http://schemas.microsoft.com/office/powerpoint/2010/main" val="79047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rechts sma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E4FF8-900C-4A1C-A50E-422D69231B4E}"/>
              </a:ext>
            </a:extLst>
          </p:cNvPr>
          <p:cNvSpPr>
            <a:spLocks noGrp="1"/>
          </p:cNvSpPr>
          <p:nvPr>
            <p:ph type="title" hasCustomPrompt="1"/>
          </p:nvPr>
        </p:nvSpPr>
        <p:spPr>
          <a:xfrm>
            <a:off x="863771" y="558435"/>
            <a:ext cx="7943605" cy="615553"/>
          </a:xfrm>
        </p:spPr>
        <p:txBody>
          <a:bodyPr>
            <a:normAutofit/>
          </a:bodyPr>
          <a:lstStyle>
            <a:lvl1pPr>
              <a:defRPr sz="3200"/>
            </a:lvl1pPr>
          </a:lstStyle>
          <a:p>
            <a:r>
              <a:rPr lang="nl-NL" dirty="0"/>
              <a:t>[titel]</a:t>
            </a:r>
          </a:p>
        </p:txBody>
      </p:sp>
      <p:sp>
        <p:nvSpPr>
          <p:cNvPr id="11" name="Tijdelijke aanduiding voor afbeelding 10">
            <a:extLst>
              <a:ext uri="{FF2B5EF4-FFF2-40B4-BE49-F238E27FC236}">
                <a16:creationId xmlns:a16="http://schemas.microsoft.com/office/drawing/2014/main" id="{01164652-D5D2-4835-94A8-FF310DF0977B}"/>
              </a:ext>
            </a:extLst>
          </p:cNvPr>
          <p:cNvSpPr>
            <a:spLocks noGrp="1"/>
          </p:cNvSpPr>
          <p:nvPr>
            <p:ph type="pic" sz="quarter" idx="10"/>
          </p:nvPr>
        </p:nvSpPr>
        <p:spPr>
          <a:xfrm>
            <a:off x="9142800" y="0"/>
            <a:ext cx="3049200" cy="6318000"/>
          </a:xfrm>
          <a:prstGeom prst="rect">
            <a:avLst/>
          </a:prstGeom>
          <a:solidFill>
            <a:schemeClr val="bg1">
              <a:lumMod val="95000"/>
            </a:schemeClr>
          </a:solidFill>
        </p:spPr>
        <p:txBody>
          <a:bodyPr wrap="square" tIns="2088000">
            <a:noAutofit/>
          </a:bodyPr>
          <a:lstStyle>
            <a:lvl1pPr marL="0" indent="0" algn="ctr">
              <a:buFont typeface="Arial" panose="020B0604020202020204" pitchFamily="34" charset="0"/>
              <a:buNone/>
              <a:defRPr sz="1800"/>
            </a:lvl1pPr>
          </a:lstStyle>
          <a:p>
            <a:r>
              <a:rPr lang="nl-NL"/>
              <a:t>Klik op het pictogram als u een afbeelding wilt toevoegen</a:t>
            </a:r>
            <a:endParaRPr lang="nl-NL" dirty="0"/>
          </a:p>
        </p:txBody>
      </p:sp>
      <p:sp>
        <p:nvSpPr>
          <p:cNvPr id="13" name="Tijdelijke aanduiding voor tekst 10">
            <a:extLst>
              <a:ext uri="{FF2B5EF4-FFF2-40B4-BE49-F238E27FC236}">
                <a16:creationId xmlns:a16="http://schemas.microsoft.com/office/drawing/2014/main" id="{8F4CC7BD-7AEA-452F-8E98-B334F79D1576}"/>
              </a:ext>
            </a:extLst>
          </p:cNvPr>
          <p:cNvSpPr>
            <a:spLocks noGrp="1"/>
          </p:cNvSpPr>
          <p:nvPr>
            <p:ph type="body" sz="quarter" idx="11"/>
          </p:nvPr>
        </p:nvSpPr>
        <p:spPr>
          <a:xfrm>
            <a:off x="863771" y="1378801"/>
            <a:ext cx="7943605" cy="44416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grpSp>
        <p:nvGrpSpPr>
          <p:cNvPr id="15" name="Groep 14">
            <a:extLst>
              <a:ext uri="{FF2B5EF4-FFF2-40B4-BE49-F238E27FC236}">
                <a16:creationId xmlns:a16="http://schemas.microsoft.com/office/drawing/2014/main" id="{E6A93722-4994-4FF4-9797-CDD31407AF63}"/>
              </a:ext>
            </a:extLst>
          </p:cNvPr>
          <p:cNvGrpSpPr/>
          <p:nvPr userDrawn="1"/>
        </p:nvGrpSpPr>
        <p:grpSpPr>
          <a:xfrm>
            <a:off x="-3161907" y="591732"/>
            <a:ext cx="2996043" cy="6266268"/>
            <a:chOff x="-3238500" y="143873"/>
            <a:chExt cx="2996043" cy="6266268"/>
          </a:xfrm>
        </p:grpSpPr>
        <p:grpSp>
          <p:nvGrpSpPr>
            <p:cNvPr id="16" name="Info">
              <a:extLst>
                <a:ext uri="{FF2B5EF4-FFF2-40B4-BE49-F238E27FC236}">
                  <a16:creationId xmlns:a16="http://schemas.microsoft.com/office/drawing/2014/main" id="{FBCE16D2-4D31-41D6-8427-F5938C3EB2AC}"/>
                </a:ext>
              </a:extLst>
            </p:cNvPr>
            <p:cNvGrpSpPr/>
            <p:nvPr userDrawn="1"/>
          </p:nvGrpSpPr>
          <p:grpSpPr>
            <a:xfrm>
              <a:off x="-3238500" y="143873"/>
              <a:ext cx="2996043" cy="6266268"/>
              <a:chOff x="-2105890" y="1897502"/>
              <a:chExt cx="1979502" cy="6266268"/>
            </a:xfrm>
          </p:grpSpPr>
          <p:sp>
            <p:nvSpPr>
              <p:cNvPr id="18" name="Tekst">
                <a:extLst>
                  <a:ext uri="{FF2B5EF4-FFF2-40B4-BE49-F238E27FC236}">
                    <a16:creationId xmlns:a16="http://schemas.microsoft.com/office/drawing/2014/main" id="{DD50E2F7-E42A-475E-B22A-84A29F12C631}"/>
                  </a:ext>
                </a:extLst>
              </p:cNvPr>
              <p:cNvSpPr txBox="1"/>
              <p:nvPr userDrawn="1"/>
            </p:nvSpPr>
            <p:spPr>
              <a:xfrm>
                <a:off x="-2105890" y="1897502"/>
                <a:ext cx="1979502" cy="5912837"/>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Tekst opmaken</a:t>
                </a:r>
                <a:endParaRPr lang="nl-NL" sz="1400" baseline="0" noProof="1">
                  <a:solidFill>
                    <a:schemeClr val="tx2"/>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In tekstkaders zijn vijf opmaakstijlen ingesteld:</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Je kiest een stijl door </a:t>
                </a:r>
                <a:r>
                  <a:rPr lang="nl-NL" sz="1400" i="1" baseline="0" noProof="1">
                    <a:solidFill>
                      <a:schemeClr val="tx1"/>
                    </a:solidFill>
                    <a:latin typeface="+mn-lt"/>
                    <a:cs typeface="Calibri" panose="020F0502020204030204" pitchFamily="34" charset="0"/>
                  </a:rPr>
                  <a:t>aan het begin van een alinea </a:t>
                </a:r>
                <a:r>
                  <a:rPr lang="nl-NL" sz="1400" baseline="0" noProof="1">
                    <a:solidFill>
                      <a:schemeClr val="tx1"/>
                    </a:solidFill>
                    <a:latin typeface="+mn-lt"/>
                    <a:cs typeface="Calibri" panose="020F0502020204030204" pitchFamily="34" charset="0"/>
                  </a:rPr>
                  <a:t>op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of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te drukken:</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volgende</a:t>
                </a:r>
                <a:r>
                  <a:rPr lang="nl-NL" sz="1400" baseline="0" noProof="1">
                    <a:solidFill>
                      <a:schemeClr val="tx1"/>
                    </a:solidFill>
                    <a:latin typeface="+mn-lt"/>
                    <a:cs typeface="Calibri" panose="020F0502020204030204" pitchFamily="34" charset="0"/>
                  </a:rPr>
                  <a:t> stijl.</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vorige</a:t>
                </a:r>
                <a:r>
                  <a:rPr lang="nl-NL" sz="1400" i="0" u="none" baseline="0" noProof="1">
                    <a:solidFill>
                      <a:schemeClr val="tx1"/>
                    </a:solidFill>
                    <a:latin typeface="+mn-lt"/>
                    <a:cs typeface="Calibri" panose="020F0502020204030204" pitchFamily="34" charset="0"/>
                  </a:rPr>
                  <a:t> stijl</a:t>
                </a:r>
              </a:p>
              <a:p>
                <a:pPr marL="0" indent="0">
                  <a:lnSpc>
                    <a:spcPct val="110000"/>
                  </a:lnSpc>
                  <a:buFont typeface="Calibri" panose="020B0604020202020204" pitchFamily="34" charset="0"/>
                  <a:buNone/>
                </a:pPr>
                <a:endParaRPr lang="nl-NL" sz="140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i="0" u="none" baseline="0" noProof="1">
                    <a:solidFill>
                      <a:schemeClr val="tx1"/>
                    </a:solidFill>
                    <a:latin typeface="+mn-lt"/>
                    <a:cs typeface="Calibri" panose="020F0502020204030204" pitchFamily="34" charset="0"/>
                  </a:rPr>
                  <a:t>Je kunt meerdere ‘sprongen’ tegelijk voor- of achteruit maken als je b.v. van stijl 1 naar stijl 4 wilt gaan. Je drukt dan aan het begin van een alinea meerdere keren op </a:t>
                </a:r>
                <a:r>
                  <a:rPr lang="nl-NL" sz="1400" b="1" i="0" u="none" baseline="0" noProof="1">
                    <a:solidFill>
                      <a:schemeClr val="tx1"/>
                    </a:solidFill>
                    <a:latin typeface="+mn-lt"/>
                    <a:cs typeface="Calibri" panose="020F0502020204030204" pitchFamily="34" charset="0"/>
                  </a:rPr>
                  <a:t>[Tab]</a:t>
                </a:r>
                <a:r>
                  <a:rPr lang="nl-NL" sz="1400" i="0" u="none" baseline="0" noProof="1">
                    <a:solidFill>
                      <a:schemeClr val="tx1"/>
                    </a:solidFill>
                    <a:latin typeface="+mn-lt"/>
                    <a:cs typeface="Calibri" panose="020F0502020204030204" pitchFamily="34" charset="0"/>
                  </a:rPr>
                  <a:t> of </a:t>
                </a:r>
                <a:r>
                  <a:rPr lang="nl-NL" sz="1400" b="1" i="0" u="none" baseline="0" noProof="1">
                    <a:solidFill>
                      <a:schemeClr val="tx1"/>
                    </a:solidFill>
                    <a:latin typeface="+mn-lt"/>
                    <a:cs typeface="Calibri" panose="020F0502020204030204" pitchFamily="34" charset="0"/>
                  </a:rPr>
                  <a:t>[Shift]+[Tab].</a:t>
                </a:r>
              </a:p>
              <a:p>
                <a:pPr marL="0" indent="0">
                  <a:lnSpc>
                    <a:spcPct val="110000"/>
                  </a:lnSpc>
                  <a:buFont typeface="Calibri" panose="020B0604020202020204" pitchFamily="34" charset="0"/>
                  <a:buNone/>
                </a:pPr>
                <a:endParaRPr lang="nl-NL" sz="1400" b="1" i="0" u="none" baseline="0" noProof="1">
                  <a:solidFill>
                    <a:schemeClr val="tx1"/>
                  </a:solidFill>
                  <a:latin typeface="+mn-lt"/>
                  <a:cs typeface="Calibri" panose="020F0502020204030204" pitchFamily="34" charset="0"/>
                </a:endParaRPr>
              </a:p>
              <a:p>
                <a:pPr marL="0" marR="0" lvl="0" indent="0" algn="l" defTabSz="829467" rtl="0" eaLnBrk="1" fontAlgn="auto" latinLnBrk="0" hangingPunct="1">
                  <a:lnSpc>
                    <a:spcPct val="110000"/>
                  </a:lnSpc>
                  <a:spcBef>
                    <a:spcPts val="0"/>
                  </a:spcBef>
                  <a:spcAft>
                    <a:spcPts val="0"/>
                  </a:spcAft>
                  <a:buClrTx/>
                  <a:buSzTx/>
                  <a:buFont typeface="Calibri" panose="020B0604020202020204" pitchFamily="34" charset="0"/>
                  <a:buNone/>
                  <a:tabLst/>
                  <a:defRPr/>
                </a:pPr>
                <a:r>
                  <a:rPr lang="nl-NL" sz="1400" b="1" i="1" u="none" baseline="0" noProof="1">
                    <a:solidFill>
                      <a:schemeClr val="tx1"/>
                    </a:solidFill>
                    <a:latin typeface="+mn-lt"/>
                    <a:cs typeface="Calibri" panose="020F0502020204030204" pitchFamily="34" charset="0"/>
                  </a:rPr>
                  <a:t>Tip: </a:t>
                </a:r>
                <a:r>
                  <a:rPr lang="nl-NL" sz="1400" b="0" i="1" u="none" baseline="0" noProof="1">
                    <a:solidFill>
                      <a:schemeClr val="tx1"/>
                    </a:solidFill>
                    <a:latin typeface="+mn-lt"/>
                    <a:cs typeface="Calibri" panose="020F0502020204030204" pitchFamily="34" charset="0"/>
                  </a:rPr>
                  <a:t>in plaats van de Tab-toets kun je ook deze knoppen gebruiken (op de Start-tab):</a:t>
                </a:r>
              </a:p>
            </p:txBody>
          </p:sp>
          <p:pic>
            <p:nvPicPr>
              <p:cNvPr id="19" name="Inspringen">
                <a:extLst>
                  <a:ext uri="{FF2B5EF4-FFF2-40B4-BE49-F238E27FC236}">
                    <a16:creationId xmlns:a16="http://schemas.microsoft.com/office/drawing/2014/main" id="{FD040625-9F4F-44EC-8112-9B2EDD9941CB}"/>
                  </a:ext>
                </a:extLst>
              </p:cNvPr>
              <p:cNvPicPr>
                <a:picLocks noChangeAspect="1"/>
              </p:cNvPicPr>
              <p:nvPr userDrawn="1"/>
            </p:nvPicPr>
            <p:blipFill>
              <a:blip r:embed="rId2"/>
              <a:stretch>
                <a:fillRect/>
              </a:stretch>
            </p:blipFill>
            <p:spPr>
              <a:xfrm>
                <a:off x="-1382828" y="7871570"/>
                <a:ext cx="533376" cy="292200"/>
              </a:xfrm>
              <a:prstGeom prst="rect">
                <a:avLst/>
              </a:prstGeom>
            </p:spPr>
          </p:pic>
        </p:grpSp>
        <p:pic>
          <p:nvPicPr>
            <p:cNvPr id="17" name="Afbeelding 16">
              <a:extLst>
                <a:ext uri="{FF2B5EF4-FFF2-40B4-BE49-F238E27FC236}">
                  <a16:creationId xmlns:a16="http://schemas.microsoft.com/office/drawing/2014/main" id="{900C1B15-5FC3-4332-B5AA-E9AF3D2B7D7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4738" y="1036030"/>
              <a:ext cx="2401674" cy="1268365"/>
            </a:xfrm>
            <a:prstGeom prst="rect">
              <a:avLst/>
            </a:prstGeom>
          </p:spPr>
        </p:pic>
      </p:grpSp>
      <p:sp>
        <p:nvSpPr>
          <p:cNvPr id="21" name="Toelichting afbeeldingen">
            <a:extLst>
              <a:ext uri="{FF2B5EF4-FFF2-40B4-BE49-F238E27FC236}">
                <a16:creationId xmlns:a16="http://schemas.microsoft.com/office/drawing/2014/main" id="{4A72E57E-D3FB-4378-BB43-9200F9B34FF9}"/>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Tree>
    <p:extLst>
      <p:ext uri="{BB962C8B-B14F-4D97-AF65-F5344CB8AC3E}">
        <p14:creationId xmlns:p14="http://schemas.microsoft.com/office/powerpoint/2010/main" val="324582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 links bree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E4FF8-900C-4A1C-A50E-422D69231B4E}"/>
              </a:ext>
            </a:extLst>
          </p:cNvPr>
          <p:cNvSpPr>
            <a:spLocks noGrp="1"/>
          </p:cNvSpPr>
          <p:nvPr>
            <p:ph type="title" hasCustomPrompt="1"/>
          </p:nvPr>
        </p:nvSpPr>
        <p:spPr>
          <a:xfrm>
            <a:off x="6385068" y="558435"/>
            <a:ext cx="5050846" cy="615553"/>
          </a:xfrm>
        </p:spPr>
        <p:txBody>
          <a:bodyPr>
            <a:normAutofit/>
          </a:bodyPr>
          <a:lstStyle>
            <a:lvl1pPr>
              <a:defRPr sz="3200"/>
            </a:lvl1pPr>
          </a:lstStyle>
          <a:p>
            <a:r>
              <a:rPr lang="nl-NL" dirty="0"/>
              <a:t>[titel]</a:t>
            </a:r>
          </a:p>
        </p:txBody>
      </p:sp>
      <p:sp>
        <p:nvSpPr>
          <p:cNvPr id="11" name="Tijdelijke aanduiding voor afbeelding 10">
            <a:extLst>
              <a:ext uri="{FF2B5EF4-FFF2-40B4-BE49-F238E27FC236}">
                <a16:creationId xmlns:a16="http://schemas.microsoft.com/office/drawing/2014/main" id="{01164652-D5D2-4835-94A8-FF310DF0977B}"/>
              </a:ext>
            </a:extLst>
          </p:cNvPr>
          <p:cNvSpPr>
            <a:spLocks noGrp="1"/>
          </p:cNvSpPr>
          <p:nvPr>
            <p:ph type="pic" sz="quarter" idx="10"/>
          </p:nvPr>
        </p:nvSpPr>
        <p:spPr>
          <a:xfrm>
            <a:off x="0" y="0"/>
            <a:ext cx="6096000" cy="6318000"/>
          </a:xfrm>
          <a:prstGeom prst="rect">
            <a:avLst/>
          </a:prstGeom>
          <a:solidFill>
            <a:schemeClr val="bg1">
              <a:lumMod val="95000"/>
            </a:schemeClr>
          </a:solidFill>
        </p:spPr>
        <p:txBody>
          <a:bodyPr wrap="square" tIns="2088000">
            <a:noAutofit/>
          </a:bodyPr>
          <a:lstStyle>
            <a:lvl1pPr marL="0" indent="0" algn="ctr">
              <a:buFont typeface="Arial" panose="020B0604020202020204" pitchFamily="34" charset="0"/>
              <a:buNone/>
              <a:defRPr sz="1800"/>
            </a:lvl1pPr>
          </a:lstStyle>
          <a:p>
            <a:r>
              <a:rPr lang="nl-NL"/>
              <a:t>Klik op het pictogram als u een afbeelding wilt toevoegen</a:t>
            </a:r>
            <a:endParaRPr lang="nl-NL" dirty="0"/>
          </a:p>
        </p:txBody>
      </p:sp>
      <p:sp>
        <p:nvSpPr>
          <p:cNvPr id="13" name="Tijdelijke aanduiding voor tekst 10">
            <a:extLst>
              <a:ext uri="{FF2B5EF4-FFF2-40B4-BE49-F238E27FC236}">
                <a16:creationId xmlns:a16="http://schemas.microsoft.com/office/drawing/2014/main" id="{8F4CC7BD-7AEA-452F-8E98-B334F79D1576}"/>
              </a:ext>
            </a:extLst>
          </p:cNvPr>
          <p:cNvSpPr>
            <a:spLocks noGrp="1"/>
          </p:cNvSpPr>
          <p:nvPr>
            <p:ph type="body" sz="quarter" idx="11"/>
          </p:nvPr>
        </p:nvSpPr>
        <p:spPr>
          <a:xfrm>
            <a:off x="6385068" y="1378801"/>
            <a:ext cx="5050846" cy="444163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grpSp>
        <p:nvGrpSpPr>
          <p:cNvPr id="15" name="Groep 14">
            <a:extLst>
              <a:ext uri="{FF2B5EF4-FFF2-40B4-BE49-F238E27FC236}">
                <a16:creationId xmlns:a16="http://schemas.microsoft.com/office/drawing/2014/main" id="{E6A93722-4994-4FF4-9797-CDD31407AF63}"/>
              </a:ext>
            </a:extLst>
          </p:cNvPr>
          <p:cNvGrpSpPr/>
          <p:nvPr userDrawn="1"/>
        </p:nvGrpSpPr>
        <p:grpSpPr>
          <a:xfrm>
            <a:off x="-3161907" y="591732"/>
            <a:ext cx="2996043" cy="6266268"/>
            <a:chOff x="-3238500" y="143873"/>
            <a:chExt cx="2996043" cy="6266268"/>
          </a:xfrm>
        </p:grpSpPr>
        <p:grpSp>
          <p:nvGrpSpPr>
            <p:cNvPr id="16" name="Info">
              <a:extLst>
                <a:ext uri="{FF2B5EF4-FFF2-40B4-BE49-F238E27FC236}">
                  <a16:creationId xmlns:a16="http://schemas.microsoft.com/office/drawing/2014/main" id="{FBCE16D2-4D31-41D6-8427-F5938C3EB2AC}"/>
                </a:ext>
              </a:extLst>
            </p:cNvPr>
            <p:cNvGrpSpPr/>
            <p:nvPr userDrawn="1"/>
          </p:nvGrpSpPr>
          <p:grpSpPr>
            <a:xfrm>
              <a:off x="-3238500" y="143873"/>
              <a:ext cx="2996043" cy="6266268"/>
              <a:chOff x="-2105890" y="1897502"/>
              <a:chExt cx="1979502" cy="6266268"/>
            </a:xfrm>
          </p:grpSpPr>
          <p:sp>
            <p:nvSpPr>
              <p:cNvPr id="18" name="Tekst">
                <a:extLst>
                  <a:ext uri="{FF2B5EF4-FFF2-40B4-BE49-F238E27FC236}">
                    <a16:creationId xmlns:a16="http://schemas.microsoft.com/office/drawing/2014/main" id="{DD50E2F7-E42A-475E-B22A-84A29F12C631}"/>
                  </a:ext>
                </a:extLst>
              </p:cNvPr>
              <p:cNvSpPr txBox="1"/>
              <p:nvPr userDrawn="1"/>
            </p:nvSpPr>
            <p:spPr>
              <a:xfrm>
                <a:off x="-2105890" y="1897502"/>
                <a:ext cx="1979502" cy="5912837"/>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Tekst opmaken</a:t>
                </a:r>
                <a:endParaRPr lang="nl-NL" sz="1400" baseline="0" noProof="1">
                  <a:solidFill>
                    <a:schemeClr val="tx2"/>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In tekstkaders zijn vijf opmaakstijlen ingesteld:</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Je kiest een stijl door </a:t>
                </a:r>
                <a:r>
                  <a:rPr lang="nl-NL" sz="1400" i="1" baseline="0" noProof="1">
                    <a:solidFill>
                      <a:schemeClr val="tx1"/>
                    </a:solidFill>
                    <a:latin typeface="+mn-lt"/>
                    <a:cs typeface="Calibri" panose="020F0502020204030204" pitchFamily="34" charset="0"/>
                  </a:rPr>
                  <a:t>aan het begin van een alinea </a:t>
                </a:r>
                <a:r>
                  <a:rPr lang="nl-NL" sz="1400" baseline="0" noProof="1">
                    <a:solidFill>
                      <a:schemeClr val="tx1"/>
                    </a:solidFill>
                    <a:latin typeface="+mn-lt"/>
                    <a:cs typeface="Calibri" panose="020F0502020204030204" pitchFamily="34" charset="0"/>
                  </a:rPr>
                  <a:t>op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of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te drukken:</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volgende</a:t>
                </a:r>
                <a:r>
                  <a:rPr lang="nl-NL" sz="1400" baseline="0" noProof="1">
                    <a:solidFill>
                      <a:schemeClr val="tx1"/>
                    </a:solidFill>
                    <a:latin typeface="+mn-lt"/>
                    <a:cs typeface="Calibri" panose="020F0502020204030204" pitchFamily="34" charset="0"/>
                  </a:rPr>
                  <a:t> stijl.</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vorige</a:t>
                </a:r>
                <a:r>
                  <a:rPr lang="nl-NL" sz="1400" i="0" u="none" baseline="0" noProof="1">
                    <a:solidFill>
                      <a:schemeClr val="tx1"/>
                    </a:solidFill>
                    <a:latin typeface="+mn-lt"/>
                    <a:cs typeface="Calibri" panose="020F0502020204030204" pitchFamily="34" charset="0"/>
                  </a:rPr>
                  <a:t> stijl</a:t>
                </a:r>
              </a:p>
              <a:p>
                <a:pPr marL="0" indent="0">
                  <a:lnSpc>
                    <a:spcPct val="110000"/>
                  </a:lnSpc>
                  <a:buFont typeface="Calibri" panose="020B0604020202020204" pitchFamily="34" charset="0"/>
                  <a:buNone/>
                </a:pPr>
                <a:endParaRPr lang="nl-NL" sz="140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i="0" u="none" baseline="0" noProof="1">
                    <a:solidFill>
                      <a:schemeClr val="tx1"/>
                    </a:solidFill>
                    <a:latin typeface="+mn-lt"/>
                    <a:cs typeface="Calibri" panose="020F0502020204030204" pitchFamily="34" charset="0"/>
                  </a:rPr>
                  <a:t>Je kunt meerdere ‘sprongen’ tegelijk voor- of achteruit maken als je b.v. van stijl 1 naar stijl 4 wilt gaan. Je drukt dan aan het begin van een alinea meerdere keren op </a:t>
                </a:r>
                <a:r>
                  <a:rPr lang="nl-NL" sz="1400" b="1" i="0" u="none" baseline="0" noProof="1">
                    <a:solidFill>
                      <a:schemeClr val="tx1"/>
                    </a:solidFill>
                    <a:latin typeface="+mn-lt"/>
                    <a:cs typeface="Calibri" panose="020F0502020204030204" pitchFamily="34" charset="0"/>
                  </a:rPr>
                  <a:t>[Tab]</a:t>
                </a:r>
                <a:r>
                  <a:rPr lang="nl-NL" sz="1400" i="0" u="none" baseline="0" noProof="1">
                    <a:solidFill>
                      <a:schemeClr val="tx1"/>
                    </a:solidFill>
                    <a:latin typeface="+mn-lt"/>
                    <a:cs typeface="Calibri" panose="020F0502020204030204" pitchFamily="34" charset="0"/>
                  </a:rPr>
                  <a:t> of </a:t>
                </a:r>
                <a:r>
                  <a:rPr lang="nl-NL" sz="1400" b="1" i="0" u="none" baseline="0" noProof="1">
                    <a:solidFill>
                      <a:schemeClr val="tx1"/>
                    </a:solidFill>
                    <a:latin typeface="+mn-lt"/>
                    <a:cs typeface="Calibri" panose="020F0502020204030204" pitchFamily="34" charset="0"/>
                  </a:rPr>
                  <a:t>[Shift]+[Tab].</a:t>
                </a:r>
              </a:p>
              <a:p>
                <a:pPr marL="0" indent="0">
                  <a:lnSpc>
                    <a:spcPct val="110000"/>
                  </a:lnSpc>
                  <a:buFont typeface="Calibri" panose="020B0604020202020204" pitchFamily="34" charset="0"/>
                  <a:buNone/>
                </a:pPr>
                <a:endParaRPr lang="nl-NL" sz="1400" b="1" i="0" u="none" baseline="0" noProof="1">
                  <a:solidFill>
                    <a:schemeClr val="tx1"/>
                  </a:solidFill>
                  <a:latin typeface="+mn-lt"/>
                  <a:cs typeface="Calibri" panose="020F0502020204030204" pitchFamily="34" charset="0"/>
                </a:endParaRPr>
              </a:p>
              <a:p>
                <a:pPr marL="0" marR="0" lvl="0" indent="0" algn="l" defTabSz="829467" rtl="0" eaLnBrk="1" fontAlgn="auto" latinLnBrk="0" hangingPunct="1">
                  <a:lnSpc>
                    <a:spcPct val="110000"/>
                  </a:lnSpc>
                  <a:spcBef>
                    <a:spcPts val="0"/>
                  </a:spcBef>
                  <a:spcAft>
                    <a:spcPts val="0"/>
                  </a:spcAft>
                  <a:buClrTx/>
                  <a:buSzTx/>
                  <a:buFont typeface="Calibri" panose="020B0604020202020204" pitchFamily="34" charset="0"/>
                  <a:buNone/>
                  <a:tabLst/>
                  <a:defRPr/>
                </a:pPr>
                <a:r>
                  <a:rPr lang="nl-NL" sz="1400" b="1" i="1" u="none" baseline="0" noProof="1">
                    <a:solidFill>
                      <a:schemeClr val="tx1"/>
                    </a:solidFill>
                    <a:latin typeface="+mn-lt"/>
                    <a:cs typeface="Calibri" panose="020F0502020204030204" pitchFamily="34" charset="0"/>
                  </a:rPr>
                  <a:t>Tip: </a:t>
                </a:r>
                <a:r>
                  <a:rPr lang="nl-NL" sz="1400" b="0" i="1" u="none" baseline="0" noProof="1">
                    <a:solidFill>
                      <a:schemeClr val="tx1"/>
                    </a:solidFill>
                    <a:latin typeface="+mn-lt"/>
                    <a:cs typeface="Calibri" panose="020F0502020204030204" pitchFamily="34" charset="0"/>
                  </a:rPr>
                  <a:t>in plaats van de Tab-toets kun je ook deze knoppen gebruiken (op de Start-tab):</a:t>
                </a:r>
              </a:p>
            </p:txBody>
          </p:sp>
          <p:pic>
            <p:nvPicPr>
              <p:cNvPr id="19" name="Inspringen">
                <a:extLst>
                  <a:ext uri="{FF2B5EF4-FFF2-40B4-BE49-F238E27FC236}">
                    <a16:creationId xmlns:a16="http://schemas.microsoft.com/office/drawing/2014/main" id="{FD040625-9F4F-44EC-8112-9B2EDD9941CB}"/>
                  </a:ext>
                </a:extLst>
              </p:cNvPr>
              <p:cNvPicPr>
                <a:picLocks noChangeAspect="1"/>
              </p:cNvPicPr>
              <p:nvPr userDrawn="1"/>
            </p:nvPicPr>
            <p:blipFill>
              <a:blip r:embed="rId2"/>
              <a:stretch>
                <a:fillRect/>
              </a:stretch>
            </p:blipFill>
            <p:spPr>
              <a:xfrm>
                <a:off x="-1382828" y="7871570"/>
                <a:ext cx="533376" cy="292200"/>
              </a:xfrm>
              <a:prstGeom prst="rect">
                <a:avLst/>
              </a:prstGeom>
            </p:spPr>
          </p:pic>
        </p:grpSp>
        <p:pic>
          <p:nvPicPr>
            <p:cNvPr id="17" name="Afbeelding 16">
              <a:extLst>
                <a:ext uri="{FF2B5EF4-FFF2-40B4-BE49-F238E27FC236}">
                  <a16:creationId xmlns:a16="http://schemas.microsoft.com/office/drawing/2014/main" id="{900C1B15-5FC3-4332-B5AA-E9AF3D2B7D7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4738" y="1036030"/>
              <a:ext cx="2401674" cy="1268365"/>
            </a:xfrm>
            <a:prstGeom prst="rect">
              <a:avLst/>
            </a:prstGeom>
          </p:spPr>
        </p:pic>
      </p:grpSp>
      <p:sp>
        <p:nvSpPr>
          <p:cNvPr id="21" name="Toelichting afbeeldingen">
            <a:extLst>
              <a:ext uri="{FF2B5EF4-FFF2-40B4-BE49-F238E27FC236}">
                <a16:creationId xmlns:a16="http://schemas.microsoft.com/office/drawing/2014/main" id="{4A72E57E-D3FB-4378-BB43-9200F9B34FF9}"/>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Tree>
    <p:extLst>
      <p:ext uri="{BB962C8B-B14F-4D97-AF65-F5344CB8AC3E}">
        <p14:creationId xmlns:p14="http://schemas.microsoft.com/office/powerpoint/2010/main" val="175321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to links sma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E4FF8-900C-4A1C-A50E-422D69231B4E}"/>
              </a:ext>
            </a:extLst>
          </p:cNvPr>
          <p:cNvSpPr>
            <a:spLocks noGrp="1"/>
          </p:cNvSpPr>
          <p:nvPr>
            <p:ph type="title" hasCustomPrompt="1"/>
          </p:nvPr>
        </p:nvSpPr>
        <p:spPr>
          <a:xfrm>
            <a:off x="3416968" y="558435"/>
            <a:ext cx="8018946" cy="615553"/>
          </a:xfrm>
        </p:spPr>
        <p:txBody>
          <a:bodyPr>
            <a:normAutofit/>
          </a:bodyPr>
          <a:lstStyle>
            <a:lvl1pPr>
              <a:defRPr sz="3200"/>
            </a:lvl1pPr>
          </a:lstStyle>
          <a:p>
            <a:r>
              <a:rPr lang="nl-NL" dirty="0"/>
              <a:t>[titel]</a:t>
            </a:r>
          </a:p>
        </p:txBody>
      </p:sp>
      <p:sp>
        <p:nvSpPr>
          <p:cNvPr id="11" name="Tijdelijke aanduiding voor afbeelding 10">
            <a:extLst>
              <a:ext uri="{FF2B5EF4-FFF2-40B4-BE49-F238E27FC236}">
                <a16:creationId xmlns:a16="http://schemas.microsoft.com/office/drawing/2014/main" id="{01164652-D5D2-4835-94A8-FF310DF0977B}"/>
              </a:ext>
            </a:extLst>
          </p:cNvPr>
          <p:cNvSpPr>
            <a:spLocks noGrp="1"/>
          </p:cNvSpPr>
          <p:nvPr>
            <p:ph type="pic" sz="quarter" idx="10"/>
          </p:nvPr>
        </p:nvSpPr>
        <p:spPr>
          <a:xfrm>
            <a:off x="-1" y="0"/>
            <a:ext cx="3049200" cy="6318000"/>
          </a:xfrm>
          <a:prstGeom prst="rect">
            <a:avLst/>
          </a:prstGeom>
          <a:solidFill>
            <a:schemeClr val="bg1">
              <a:lumMod val="95000"/>
            </a:schemeClr>
          </a:solidFill>
        </p:spPr>
        <p:txBody>
          <a:bodyPr wrap="square" tIns="2088000">
            <a:noAutofit/>
          </a:bodyPr>
          <a:lstStyle>
            <a:lvl1pPr marL="0" indent="0" algn="ctr">
              <a:buFont typeface="Arial" panose="020B0604020202020204" pitchFamily="34" charset="0"/>
              <a:buNone/>
              <a:defRPr sz="1800"/>
            </a:lvl1pPr>
          </a:lstStyle>
          <a:p>
            <a:r>
              <a:rPr lang="nl-NL"/>
              <a:t>Klik op het pictogram als u een afbeelding wilt toevoegen</a:t>
            </a:r>
            <a:endParaRPr lang="nl-NL" dirty="0"/>
          </a:p>
        </p:txBody>
      </p:sp>
      <p:sp>
        <p:nvSpPr>
          <p:cNvPr id="13" name="Tijdelijke aanduiding voor tekst 10">
            <a:extLst>
              <a:ext uri="{FF2B5EF4-FFF2-40B4-BE49-F238E27FC236}">
                <a16:creationId xmlns:a16="http://schemas.microsoft.com/office/drawing/2014/main" id="{8F4CC7BD-7AEA-452F-8E98-B334F79D1576}"/>
              </a:ext>
            </a:extLst>
          </p:cNvPr>
          <p:cNvSpPr>
            <a:spLocks noGrp="1"/>
          </p:cNvSpPr>
          <p:nvPr>
            <p:ph type="body" sz="quarter" idx="11"/>
          </p:nvPr>
        </p:nvSpPr>
        <p:spPr>
          <a:xfrm>
            <a:off x="3416968" y="1378800"/>
            <a:ext cx="8018946" cy="444163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grpSp>
        <p:nvGrpSpPr>
          <p:cNvPr id="15" name="Groep 14">
            <a:extLst>
              <a:ext uri="{FF2B5EF4-FFF2-40B4-BE49-F238E27FC236}">
                <a16:creationId xmlns:a16="http://schemas.microsoft.com/office/drawing/2014/main" id="{E6A93722-4994-4FF4-9797-CDD31407AF63}"/>
              </a:ext>
            </a:extLst>
          </p:cNvPr>
          <p:cNvGrpSpPr/>
          <p:nvPr userDrawn="1"/>
        </p:nvGrpSpPr>
        <p:grpSpPr>
          <a:xfrm>
            <a:off x="-3161907" y="591732"/>
            <a:ext cx="2996043" cy="6266268"/>
            <a:chOff x="-3238500" y="143873"/>
            <a:chExt cx="2996043" cy="6266268"/>
          </a:xfrm>
        </p:grpSpPr>
        <p:grpSp>
          <p:nvGrpSpPr>
            <p:cNvPr id="16" name="Info">
              <a:extLst>
                <a:ext uri="{FF2B5EF4-FFF2-40B4-BE49-F238E27FC236}">
                  <a16:creationId xmlns:a16="http://schemas.microsoft.com/office/drawing/2014/main" id="{FBCE16D2-4D31-41D6-8427-F5938C3EB2AC}"/>
                </a:ext>
              </a:extLst>
            </p:cNvPr>
            <p:cNvGrpSpPr/>
            <p:nvPr userDrawn="1"/>
          </p:nvGrpSpPr>
          <p:grpSpPr>
            <a:xfrm>
              <a:off x="-3238500" y="143873"/>
              <a:ext cx="2996043" cy="6266268"/>
              <a:chOff x="-2105890" y="1897502"/>
              <a:chExt cx="1979502" cy="6266268"/>
            </a:xfrm>
          </p:grpSpPr>
          <p:sp>
            <p:nvSpPr>
              <p:cNvPr id="18" name="Tekst">
                <a:extLst>
                  <a:ext uri="{FF2B5EF4-FFF2-40B4-BE49-F238E27FC236}">
                    <a16:creationId xmlns:a16="http://schemas.microsoft.com/office/drawing/2014/main" id="{DD50E2F7-E42A-475E-B22A-84A29F12C631}"/>
                  </a:ext>
                </a:extLst>
              </p:cNvPr>
              <p:cNvSpPr txBox="1"/>
              <p:nvPr userDrawn="1"/>
            </p:nvSpPr>
            <p:spPr>
              <a:xfrm>
                <a:off x="-2105890" y="1897502"/>
                <a:ext cx="1979502" cy="5912837"/>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Tekst opmaken</a:t>
                </a:r>
                <a:endParaRPr lang="nl-NL" sz="1400" baseline="0" noProof="1">
                  <a:solidFill>
                    <a:schemeClr val="tx2"/>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In tekstkaders zijn vijf opmaakstijlen ingesteld:</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aseline="0" noProof="1">
                    <a:solidFill>
                      <a:schemeClr val="tx1"/>
                    </a:solidFill>
                    <a:latin typeface="+mn-lt"/>
                    <a:cs typeface="Calibri" panose="020F0502020204030204" pitchFamily="34" charset="0"/>
                  </a:rPr>
                  <a:t>Je kiest een stijl door </a:t>
                </a:r>
                <a:r>
                  <a:rPr lang="nl-NL" sz="1400" i="1" baseline="0" noProof="1">
                    <a:solidFill>
                      <a:schemeClr val="tx1"/>
                    </a:solidFill>
                    <a:latin typeface="+mn-lt"/>
                    <a:cs typeface="Calibri" panose="020F0502020204030204" pitchFamily="34" charset="0"/>
                  </a:rPr>
                  <a:t>aan het begin van een alinea </a:t>
                </a:r>
                <a:r>
                  <a:rPr lang="nl-NL" sz="1400" baseline="0" noProof="1">
                    <a:solidFill>
                      <a:schemeClr val="tx1"/>
                    </a:solidFill>
                    <a:latin typeface="+mn-lt"/>
                    <a:cs typeface="Calibri" panose="020F0502020204030204" pitchFamily="34" charset="0"/>
                  </a:rPr>
                  <a:t>op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of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te drukken:</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volgende</a:t>
                </a:r>
                <a:r>
                  <a:rPr lang="nl-NL" sz="1400" baseline="0" noProof="1">
                    <a:solidFill>
                      <a:schemeClr val="tx1"/>
                    </a:solidFill>
                    <a:latin typeface="+mn-lt"/>
                    <a:cs typeface="Calibri" panose="020F0502020204030204" pitchFamily="34" charset="0"/>
                  </a:rPr>
                  <a:t> stijl.</a:t>
                </a:r>
              </a:p>
              <a:p>
                <a:pPr marL="226863" indent="-226863">
                  <a:lnSpc>
                    <a:spcPct val="110000"/>
                  </a:lnSpc>
                  <a:buFont typeface="Calibri" panose="020B0604020202020204" pitchFamily="34" charset="0"/>
                  <a:buChar char="•"/>
                </a:pPr>
                <a:r>
                  <a:rPr lang="nl-NL" sz="1400" baseline="0" noProof="1">
                    <a:solidFill>
                      <a:schemeClr val="tx1"/>
                    </a:solidFill>
                    <a:latin typeface="+mn-lt"/>
                    <a:cs typeface="Calibri" panose="020F0502020204030204" pitchFamily="34" charset="0"/>
                  </a:rPr>
                  <a:t>Met </a:t>
                </a:r>
                <a:r>
                  <a:rPr lang="nl-NL" sz="1400" b="1" baseline="0" noProof="1">
                    <a:solidFill>
                      <a:schemeClr val="tx1"/>
                    </a:solidFill>
                    <a:latin typeface="+mn-lt"/>
                    <a:cs typeface="Calibri" panose="020F0502020204030204" pitchFamily="34" charset="0"/>
                  </a:rPr>
                  <a:t>[Shift]+[Tab]</a:t>
                </a:r>
                <a:r>
                  <a:rPr lang="nl-NL" sz="1400" baseline="0" noProof="1">
                    <a:solidFill>
                      <a:schemeClr val="tx1"/>
                    </a:solidFill>
                    <a:latin typeface="+mn-lt"/>
                    <a:cs typeface="Calibri" panose="020F0502020204030204" pitchFamily="34" charset="0"/>
                  </a:rPr>
                  <a:t> kies je de </a:t>
                </a:r>
                <a:r>
                  <a:rPr lang="nl-NL" sz="1400" u="sng" baseline="0" noProof="1">
                    <a:solidFill>
                      <a:schemeClr val="tx1"/>
                    </a:solidFill>
                    <a:latin typeface="+mn-lt"/>
                    <a:cs typeface="Calibri" panose="020F0502020204030204" pitchFamily="34" charset="0"/>
                  </a:rPr>
                  <a:t>vorige</a:t>
                </a:r>
                <a:r>
                  <a:rPr lang="nl-NL" sz="1400" i="0" u="none" baseline="0" noProof="1">
                    <a:solidFill>
                      <a:schemeClr val="tx1"/>
                    </a:solidFill>
                    <a:latin typeface="+mn-lt"/>
                    <a:cs typeface="Calibri" panose="020F0502020204030204" pitchFamily="34" charset="0"/>
                  </a:rPr>
                  <a:t> stijl</a:t>
                </a:r>
              </a:p>
              <a:p>
                <a:pPr marL="0" indent="0">
                  <a:lnSpc>
                    <a:spcPct val="110000"/>
                  </a:lnSpc>
                  <a:buFont typeface="Calibri" panose="020B0604020202020204" pitchFamily="34" charset="0"/>
                  <a:buNone/>
                </a:pPr>
                <a:endParaRPr lang="nl-NL" sz="140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i="0" u="none" baseline="0" noProof="1">
                    <a:solidFill>
                      <a:schemeClr val="tx1"/>
                    </a:solidFill>
                    <a:latin typeface="+mn-lt"/>
                    <a:cs typeface="Calibri" panose="020F0502020204030204" pitchFamily="34" charset="0"/>
                  </a:rPr>
                  <a:t>Je kunt meerdere ‘sprongen’ tegelijk voor- of achteruit maken als je b.v. van stijl 1 naar stijl 4 wilt gaan. Je drukt dan aan het begin van een alinea meerdere keren op </a:t>
                </a:r>
                <a:r>
                  <a:rPr lang="nl-NL" sz="1400" b="1" i="0" u="none" baseline="0" noProof="1">
                    <a:solidFill>
                      <a:schemeClr val="tx1"/>
                    </a:solidFill>
                    <a:latin typeface="+mn-lt"/>
                    <a:cs typeface="Calibri" panose="020F0502020204030204" pitchFamily="34" charset="0"/>
                  </a:rPr>
                  <a:t>[Tab]</a:t>
                </a:r>
                <a:r>
                  <a:rPr lang="nl-NL" sz="1400" i="0" u="none" baseline="0" noProof="1">
                    <a:solidFill>
                      <a:schemeClr val="tx1"/>
                    </a:solidFill>
                    <a:latin typeface="+mn-lt"/>
                    <a:cs typeface="Calibri" panose="020F0502020204030204" pitchFamily="34" charset="0"/>
                  </a:rPr>
                  <a:t> of </a:t>
                </a:r>
                <a:r>
                  <a:rPr lang="nl-NL" sz="1400" b="1" i="0" u="none" baseline="0" noProof="1">
                    <a:solidFill>
                      <a:schemeClr val="tx1"/>
                    </a:solidFill>
                    <a:latin typeface="+mn-lt"/>
                    <a:cs typeface="Calibri" panose="020F0502020204030204" pitchFamily="34" charset="0"/>
                  </a:rPr>
                  <a:t>[Shift]+[Tab].</a:t>
                </a:r>
              </a:p>
              <a:p>
                <a:pPr marL="0" indent="0">
                  <a:lnSpc>
                    <a:spcPct val="110000"/>
                  </a:lnSpc>
                  <a:buFont typeface="Calibri" panose="020B0604020202020204" pitchFamily="34" charset="0"/>
                  <a:buNone/>
                </a:pPr>
                <a:endParaRPr lang="nl-NL" sz="1400" b="1" i="0" u="none" baseline="0" noProof="1">
                  <a:solidFill>
                    <a:schemeClr val="tx1"/>
                  </a:solidFill>
                  <a:latin typeface="+mn-lt"/>
                  <a:cs typeface="Calibri" panose="020F0502020204030204" pitchFamily="34" charset="0"/>
                </a:endParaRPr>
              </a:p>
              <a:p>
                <a:pPr marL="0" marR="0" lvl="0" indent="0" algn="l" defTabSz="829467" rtl="0" eaLnBrk="1" fontAlgn="auto" latinLnBrk="0" hangingPunct="1">
                  <a:lnSpc>
                    <a:spcPct val="110000"/>
                  </a:lnSpc>
                  <a:spcBef>
                    <a:spcPts val="0"/>
                  </a:spcBef>
                  <a:spcAft>
                    <a:spcPts val="0"/>
                  </a:spcAft>
                  <a:buClrTx/>
                  <a:buSzTx/>
                  <a:buFont typeface="Calibri" panose="020B0604020202020204" pitchFamily="34" charset="0"/>
                  <a:buNone/>
                  <a:tabLst/>
                  <a:defRPr/>
                </a:pPr>
                <a:r>
                  <a:rPr lang="nl-NL" sz="1400" b="1" i="1" u="none" baseline="0" noProof="1">
                    <a:solidFill>
                      <a:schemeClr val="tx1"/>
                    </a:solidFill>
                    <a:latin typeface="+mn-lt"/>
                    <a:cs typeface="Calibri" panose="020F0502020204030204" pitchFamily="34" charset="0"/>
                  </a:rPr>
                  <a:t>Tip: </a:t>
                </a:r>
                <a:r>
                  <a:rPr lang="nl-NL" sz="1400" b="0" i="1" u="none" baseline="0" noProof="1">
                    <a:solidFill>
                      <a:schemeClr val="tx1"/>
                    </a:solidFill>
                    <a:latin typeface="+mn-lt"/>
                    <a:cs typeface="Calibri" panose="020F0502020204030204" pitchFamily="34" charset="0"/>
                  </a:rPr>
                  <a:t>in plaats van de Tab-toets kun je ook deze knoppen gebruiken (op de Start-tab):</a:t>
                </a:r>
              </a:p>
            </p:txBody>
          </p:sp>
          <p:pic>
            <p:nvPicPr>
              <p:cNvPr id="19" name="Inspringen">
                <a:extLst>
                  <a:ext uri="{FF2B5EF4-FFF2-40B4-BE49-F238E27FC236}">
                    <a16:creationId xmlns:a16="http://schemas.microsoft.com/office/drawing/2014/main" id="{FD040625-9F4F-44EC-8112-9B2EDD9941CB}"/>
                  </a:ext>
                </a:extLst>
              </p:cNvPr>
              <p:cNvPicPr>
                <a:picLocks noChangeAspect="1"/>
              </p:cNvPicPr>
              <p:nvPr userDrawn="1"/>
            </p:nvPicPr>
            <p:blipFill>
              <a:blip r:embed="rId2"/>
              <a:stretch>
                <a:fillRect/>
              </a:stretch>
            </p:blipFill>
            <p:spPr>
              <a:xfrm>
                <a:off x="-1382828" y="7871570"/>
                <a:ext cx="533376" cy="292200"/>
              </a:xfrm>
              <a:prstGeom prst="rect">
                <a:avLst/>
              </a:prstGeom>
            </p:spPr>
          </p:pic>
        </p:grpSp>
        <p:pic>
          <p:nvPicPr>
            <p:cNvPr id="17" name="Afbeelding 16">
              <a:extLst>
                <a:ext uri="{FF2B5EF4-FFF2-40B4-BE49-F238E27FC236}">
                  <a16:creationId xmlns:a16="http://schemas.microsoft.com/office/drawing/2014/main" id="{900C1B15-5FC3-4332-B5AA-E9AF3D2B7D7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4738" y="1036030"/>
              <a:ext cx="2401674" cy="1268365"/>
            </a:xfrm>
            <a:prstGeom prst="rect">
              <a:avLst/>
            </a:prstGeom>
          </p:spPr>
        </p:pic>
      </p:grpSp>
      <p:sp>
        <p:nvSpPr>
          <p:cNvPr id="21" name="Toelichting afbeeldingen">
            <a:extLst>
              <a:ext uri="{FF2B5EF4-FFF2-40B4-BE49-F238E27FC236}">
                <a16:creationId xmlns:a16="http://schemas.microsoft.com/office/drawing/2014/main" id="{4A72E57E-D3FB-4378-BB43-9200F9B34FF9}"/>
              </a:ext>
            </a:extLst>
          </p:cNvPr>
          <p:cNvSpPr txBox="1"/>
          <p:nvPr userDrawn="1"/>
        </p:nvSpPr>
        <p:spPr>
          <a:xfrm>
            <a:off x="12580580" y="144589"/>
            <a:ext cx="3167420" cy="5675849"/>
          </a:xfrm>
          <a:prstGeom prst="rect">
            <a:avLst/>
          </a:prstGeom>
          <a:noFill/>
        </p:spPr>
        <p:txBody>
          <a:bodyPr wrap="square" lIns="0" tIns="0" rIns="0" bIns="0" rtlCol="0">
            <a:spAutoFit/>
          </a:bodyPr>
          <a:lstStyle/>
          <a:p>
            <a:pPr>
              <a:lnSpc>
                <a:spcPct val="110000"/>
              </a:lnSpc>
            </a:pPr>
            <a:r>
              <a:rPr lang="nl-NL" sz="1400" b="1" baseline="0" noProof="1">
                <a:solidFill>
                  <a:schemeClr val="tx2"/>
                </a:solidFill>
                <a:latin typeface="+mn-lt"/>
                <a:cs typeface="Calibri" panose="020F0502020204030204" pitchFamily="34" charset="0"/>
              </a:rPr>
              <a:t>Foto instellen</a:t>
            </a:r>
          </a:p>
          <a:p>
            <a:pPr>
              <a:lnSpc>
                <a:spcPct val="110000"/>
              </a:lnSpc>
            </a:pPr>
            <a:r>
              <a:rPr lang="nl-NL" sz="1400" baseline="0" noProof="1">
                <a:solidFill>
                  <a:schemeClr val="tx1"/>
                </a:solidFill>
                <a:latin typeface="+mn-lt"/>
                <a:cs typeface="Calibri" panose="020F0502020204030204" pitchFamily="34" charset="0"/>
              </a:rPr>
              <a:t>Het fotokader wordt altijd vanuit het midden van de gekozen foto gevuld. </a:t>
            </a:r>
          </a:p>
          <a:p>
            <a:pPr>
              <a:lnSpc>
                <a:spcPct val="110000"/>
              </a:lnSpc>
            </a:pPr>
            <a:endParaRPr lang="nl-NL" sz="1400" baseline="0" noProof="1">
              <a:solidFill>
                <a:schemeClr val="tx1"/>
              </a:solidFill>
              <a:latin typeface="+mn-lt"/>
              <a:cs typeface="Calibri" panose="020F0502020204030204" pitchFamily="34" charset="0"/>
            </a:endParaRPr>
          </a:p>
          <a:p>
            <a:pPr>
              <a:lnSpc>
                <a:spcPct val="110000"/>
              </a:lnSpc>
            </a:pPr>
            <a:r>
              <a:rPr lang="nl-NL" sz="1400" b="0" i="0" u="none" baseline="0" noProof="1">
                <a:solidFill>
                  <a:schemeClr val="tx1"/>
                </a:solidFill>
                <a:latin typeface="+mn-lt"/>
                <a:cs typeface="Calibri" panose="020F0502020204030204" pitchFamily="34" charset="0"/>
              </a:rPr>
              <a:t>Als je een ander gedeelte van de foto wilt zien, gebruik je de functie ‘bijsnijden’: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Afbeeldingsopmaak</a:t>
            </a:r>
            <a:r>
              <a:rPr lang="nl-NL" sz="1400" b="0" i="0" u="none" baseline="0" noProof="1">
                <a:solidFill>
                  <a:schemeClr val="tx1"/>
                </a:solidFill>
                <a:latin typeface="+mn-lt"/>
                <a:cs typeface="Calibri" panose="020F0502020204030204" pitchFamily="34" charset="0"/>
              </a:rPr>
              <a:t>: klik op </a:t>
            </a:r>
            <a:r>
              <a:rPr lang="nl-NL" sz="1400" b="1" i="0" u="none" baseline="0" noProof="1">
                <a:solidFill>
                  <a:schemeClr val="tx1"/>
                </a:solidFill>
                <a:latin typeface="+mn-lt"/>
                <a:cs typeface="Calibri" panose="020F0502020204030204" pitchFamily="34" charset="0"/>
              </a:rPr>
              <a:t>Bijsnijden</a:t>
            </a:r>
            <a:r>
              <a:rPr lang="nl-NL" sz="1400" b="0" i="0" u="none" baseline="0" noProof="1">
                <a:solidFill>
                  <a:schemeClr val="tx1"/>
                </a:solidFill>
                <a:latin typeface="+mn-lt"/>
                <a:cs typeface="Calibri" panose="020F0502020204030204" pitchFamily="34" charset="0"/>
              </a:rPr>
              <a:t>.</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Nu kun je de foto bewegen en daarmee het gewenste deel in beeld schuiven. Ook kun je de foto vergroten/verkleinen door met de greepjes in de hoeken te slepen.</a:t>
            </a:r>
          </a:p>
          <a:p>
            <a:pPr marL="144000" indent="-144000">
              <a:lnSpc>
                <a:spcPct val="110000"/>
              </a:lnSpc>
              <a:buFont typeface="Arial" panose="020B0604020202020204" pitchFamily="34" charset="0"/>
              <a:buChar char="•"/>
            </a:pPr>
            <a:r>
              <a:rPr lang="nl-NL" sz="1400" b="0" i="0" u="none" kern="1200" baseline="0" noProof="1">
                <a:solidFill>
                  <a:schemeClr val="tx1"/>
                </a:solidFill>
                <a:latin typeface="+mn-lt"/>
                <a:ea typeface="+mn-ea"/>
                <a:cs typeface="Calibri" panose="020F0502020204030204" pitchFamily="34" charset="0"/>
              </a:rPr>
              <a:t>Verwijder</a:t>
            </a:r>
            <a:r>
              <a:rPr lang="nl-NL" sz="1400" b="0" i="0" u="none" baseline="0" noProof="1">
                <a:solidFill>
                  <a:schemeClr val="tx1"/>
                </a:solidFill>
                <a:latin typeface="+mn-lt"/>
                <a:cs typeface="Calibri" panose="020F0502020204030204" pitchFamily="34" charset="0"/>
              </a:rPr>
              <a:t> tenslotte alle overbodige randen: klik op </a:t>
            </a:r>
            <a:r>
              <a:rPr lang="nl-NL" sz="1400" b="1" i="0" u="none" baseline="0" noProof="1">
                <a:solidFill>
                  <a:schemeClr val="tx1"/>
                </a:solidFill>
                <a:latin typeface="+mn-lt"/>
                <a:cs typeface="Calibri" panose="020F0502020204030204" pitchFamily="34" charset="0"/>
              </a:rPr>
              <a:t>Afbeeldingen comprimeren</a:t>
            </a:r>
            <a:r>
              <a:rPr lang="nl-NL" sz="1400" b="0" i="0" u="none" baseline="0" noProof="1">
                <a:solidFill>
                  <a:schemeClr val="tx1"/>
                </a:solidFill>
                <a:latin typeface="+mn-lt"/>
                <a:cs typeface="Calibri" panose="020F0502020204030204" pitchFamily="34" charset="0"/>
              </a:rPr>
              <a:t> en selecteer </a:t>
            </a:r>
            <a:r>
              <a:rPr lang="nl-NL" sz="1400" b="1" i="0" u="none" baseline="0" noProof="1">
                <a:solidFill>
                  <a:schemeClr val="tx1"/>
                </a:solidFill>
                <a:latin typeface="+mn-lt"/>
                <a:cs typeface="Calibri" panose="020F0502020204030204" pitchFamily="34" charset="0"/>
              </a:rPr>
              <a:t>Bijgesneden gebieden van afbeeldingen verwijderen</a:t>
            </a:r>
            <a:r>
              <a:rPr lang="nl-NL" sz="1400" b="0" i="0" u="none" baseline="0" noProof="1">
                <a:solidFill>
                  <a:schemeClr val="tx1"/>
                </a:solidFill>
                <a:latin typeface="+mn-lt"/>
                <a:cs typeface="Calibri" panose="020F0502020204030204" pitchFamily="34" charset="0"/>
              </a:rPr>
              <a:t>.</a:t>
            </a:r>
          </a:p>
          <a:p>
            <a:pPr marL="0" indent="0">
              <a:lnSpc>
                <a:spcPct val="110000"/>
              </a:lnSpc>
              <a:buFont typeface="Calibri" panose="020B0604020202020204" pitchFamily="34" charset="0"/>
              <a:buNone/>
            </a:pPr>
            <a:endParaRPr lang="nl-NL" sz="1400" b="0" i="0" u="none" baseline="0" noProof="1">
              <a:solidFill>
                <a:schemeClr val="tx1"/>
              </a:solidFill>
              <a:latin typeface="+mn-lt"/>
              <a:cs typeface="Calibri" panose="020F0502020204030204" pitchFamily="34" charset="0"/>
            </a:endParaRPr>
          </a:p>
          <a:p>
            <a:pPr marL="0" indent="0">
              <a:lnSpc>
                <a:spcPct val="110000"/>
              </a:lnSpc>
              <a:buFont typeface="Calibri" panose="020B0604020202020204" pitchFamily="34" charset="0"/>
              <a:buNone/>
            </a:pPr>
            <a:r>
              <a:rPr lang="nl-NL" sz="1400" b="1" i="0" u="none" baseline="0" noProof="1">
                <a:solidFill>
                  <a:schemeClr val="tx2"/>
                </a:solidFill>
                <a:latin typeface="+mn-lt"/>
                <a:cs typeface="Calibri" panose="020F0502020204030204" pitchFamily="34" charset="0"/>
              </a:rPr>
              <a:t>Andere foto kiezen</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Selecteer de foto.</a:t>
            </a: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Druk op </a:t>
            </a:r>
            <a:r>
              <a:rPr lang="nl-NL" sz="1400" b="1" i="0" u="none" baseline="0" noProof="1">
                <a:solidFill>
                  <a:schemeClr val="tx1"/>
                </a:solidFill>
                <a:latin typeface="+mn-lt"/>
                <a:cs typeface="Calibri" panose="020F0502020204030204" pitchFamily="34" charset="0"/>
              </a:rPr>
              <a:t>[Delete]</a:t>
            </a:r>
            <a:endParaRPr lang="nl-NL" sz="1400" b="0" i="0" u="none" baseline="0" noProof="1">
              <a:solidFill>
                <a:schemeClr val="tx1"/>
              </a:solidFill>
              <a:latin typeface="+mn-lt"/>
              <a:cs typeface="Calibri" panose="020F0502020204030204" pitchFamily="34" charset="0"/>
            </a:endParaRPr>
          </a:p>
          <a:p>
            <a:pPr marL="144000" marR="0" lvl="0" indent="-144000" algn="l" defTabSz="829452" rtl="0" eaLnBrk="1" fontAlgn="auto" latinLnBrk="0" hangingPunct="1">
              <a:lnSpc>
                <a:spcPct val="110000"/>
              </a:lnSpc>
              <a:spcBef>
                <a:spcPts val="0"/>
              </a:spcBef>
              <a:spcAft>
                <a:spcPts val="0"/>
              </a:spcAft>
              <a:buClrTx/>
              <a:buSzTx/>
              <a:buFont typeface="Calibri" panose="020B0604020202020204" pitchFamily="34" charset="0"/>
              <a:buChar char="•"/>
              <a:tabLst/>
              <a:defRPr/>
            </a:pPr>
            <a:r>
              <a:rPr lang="nl-NL" sz="1400" b="0" i="0" u="none" baseline="0" noProof="1">
                <a:solidFill>
                  <a:schemeClr val="tx1"/>
                </a:solidFill>
                <a:latin typeface="+mn-lt"/>
                <a:cs typeface="Calibri" panose="020F0502020204030204" pitchFamily="34" charset="0"/>
              </a:rPr>
              <a:t>Op tab </a:t>
            </a:r>
            <a:r>
              <a:rPr lang="nl-NL" sz="1400" b="1" i="0" u="none" baseline="0" noProof="1">
                <a:solidFill>
                  <a:schemeClr val="tx1"/>
                </a:solidFill>
                <a:latin typeface="+mn-lt"/>
                <a:cs typeface="Calibri" panose="020F0502020204030204" pitchFamily="34" charset="0"/>
              </a:rPr>
              <a:t>Start</a:t>
            </a:r>
            <a:r>
              <a:rPr lang="nl-NL" sz="1400" b="0" i="0" u="none" baseline="0" noProof="1">
                <a:solidFill>
                  <a:schemeClr val="tx1"/>
                </a:solidFill>
                <a:latin typeface="+mn-lt"/>
                <a:cs typeface="Calibri" panose="020F0502020204030204" pitchFamily="34" charset="0"/>
              </a:rPr>
              <a:t>:</a:t>
            </a:r>
            <a:r>
              <a:rPr lang="nl-NL" sz="1400" b="1" i="0" u="none" baseline="0" noProof="1">
                <a:solidFill>
                  <a:schemeClr val="tx1"/>
                </a:solidFill>
                <a:latin typeface="+mn-lt"/>
                <a:cs typeface="Calibri" panose="020F0502020204030204" pitchFamily="34" charset="0"/>
              </a:rPr>
              <a:t> </a:t>
            </a:r>
            <a:r>
              <a:rPr lang="nl-NL" sz="1400" b="0" i="0" u="none" baseline="0" noProof="1">
                <a:solidFill>
                  <a:schemeClr val="tx1"/>
                </a:solidFill>
                <a:latin typeface="+mn-lt"/>
                <a:cs typeface="Calibri" panose="020F0502020204030204" pitchFamily="34" charset="0"/>
              </a:rPr>
              <a:t>klik op </a:t>
            </a:r>
            <a:r>
              <a:rPr lang="nl-NL" sz="1400" b="1" i="0" u="none" baseline="0" noProof="1">
                <a:solidFill>
                  <a:schemeClr val="tx1"/>
                </a:solidFill>
                <a:latin typeface="+mn-lt"/>
                <a:cs typeface="Calibri" panose="020F0502020204030204" pitchFamily="34" charset="0"/>
              </a:rPr>
              <a:t>Opnieuw instellen</a:t>
            </a:r>
            <a:r>
              <a:rPr lang="nl-NL" sz="1400" b="0" i="0" u="none" baseline="0" noProof="1">
                <a:solidFill>
                  <a:schemeClr val="tx1"/>
                </a:solidFill>
                <a:latin typeface="+mn-lt"/>
                <a:cs typeface="Calibri" panose="020F0502020204030204" pitchFamily="34" charset="0"/>
              </a:rPr>
              <a:t>.</a:t>
            </a:r>
            <a:endParaRPr lang="nl-NL" sz="1400" b="1" i="0" u="none" baseline="0" noProof="1">
              <a:solidFill>
                <a:schemeClr val="tx1"/>
              </a:solidFill>
              <a:latin typeface="+mn-lt"/>
              <a:cs typeface="Calibri" panose="020F0502020204030204" pitchFamily="34" charset="0"/>
            </a:endParaRPr>
          </a:p>
          <a:p>
            <a:pPr marL="144000" indent="-144000">
              <a:lnSpc>
                <a:spcPct val="110000"/>
              </a:lnSpc>
              <a:buFont typeface="Calibri" panose="020B0604020202020204" pitchFamily="34" charset="0"/>
              <a:buChar char="•"/>
            </a:pPr>
            <a:r>
              <a:rPr lang="nl-NL" sz="1400" b="0" i="0" u="none" baseline="0" noProof="1">
                <a:solidFill>
                  <a:schemeClr val="tx1"/>
                </a:solidFill>
                <a:latin typeface="+mn-lt"/>
                <a:cs typeface="Calibri" panose="020F0502020204030204" pitchFamily="34" charset="0"/>
              </a:rPr>
              <a:t>Kies een nieuwe foto volgens de aanwijzingen</a:t>
            </a:r>
          </a:p>
        </p:txBody>
      </p:sp>
    </p:spTree>
    <p:extLst>
      <p:ext uri="{BB962C8B-B14F-4D97-AF65-F5344CB8AC3E}">
        <p14:creationId xmlns:p14="http://schemas.microsoft.com/office/powerpoint/2010/main" val="267490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1">
            <a:extLst>
              <a:ext uri="{FF2B5EF4-FFF2-40B4-BE49-F238E27FC236}">
                <a16:creationId xmlns:a16="http://schemas.microsoft.com/office/drawing/2014/main" id="{BD661167-30E3-4309-BD2D-5BA787330344}"/>
              </a:ext>
            </a:extLst>
          </p:cNvPr>
          <p:cNvSpPr>
            <a:spLocks noGrp="1"/>
          </p:cNvSpPr>
          <p:nvPr>
            <p:ph type="title"/>
          </p:nvPr>
        </p:nvSpPr>
        <p:spPr>
          <a:xfrm>
            <a:off x="936000" y="971653"/>
            <a:ext cx="10321200" cy="553998"/>
          </a:xfrm>
          <a:prstGeom prst="rect">
            <a:avLst/>
          </a:prstGeom>
        </p:spPr>
        <p:txBody>
          <a:bodyPr vert="horz" lIns="0" tIns="0" rIns="0" bIns="0" rtlCol="0" anchor="t" anchorCtr="0">
            <a:spAutoFit/>
          </a:bodyPr>
          <a:lstStyle/>
          <a:p>
            <a:r>
              <a:rPr lang="nl-NL" noProof="0"/>
              <a:t>Klik om stijl te bewerken</a:t>
            </a:r>
            <a:endParaRPr lang="nl-NL" noProof="0" dirty="0"/>
          </a:p>
        </p:txBody>
      </p:sp>
      <p:sp>
        <p:nvSpPr>
          <p:cNvPr id="13" name="Text Placeholder 12">
            <a:extLst>
              <a:ext uri="{FF2B5EF4-FFF2-40B4-BE49-F238E27FC236}">
                <a16:creationId xmlns:a16="http://schemas.microsoft.com/office/drawing/2014/main" id="{066E743D-1395-4B54-B782-BAB1E17BF0C3}"/>
              </a:ext>
            </a:extLst>
          </p:cNvPr>
          <p:cNvSpPr>
            <a:spLocks noGrp="1"/>
          </p:cNvSpPr>
          <p:nvPr>
            <p:ph type="body" idx="1"/>
          </p:nvPr>
        </p:nvSpPr>
        <p:spPr>
          <a:xfrm>
            <a:off x="936000" y="2102524"/>
            <a:ext cx="10321200" cy="3877284"/>
          </a:xfrm>
          <a:prstGeom prst="rect">
            <a:avLst/>
          </a:prstGeom>
        </p:spPr>
        <p:txBody>
          <a:bodyPr vert="horz" lIns="0" tIns="0" rIns="0" bIns="0" rtlCol="0">
            <a:normAutofit/>
          </a:bodyPr>
          <a:lstStyle/>
          <a:p>
            <a:pPr lvl="0"/>
            <a:r>
              <a:rPr lang="nl-NL" noProof="0" dirty="0"/>
              <a:t>Klikken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pic>
        <p:nvPicPr>
          <p:cNvPr id="9" name="Kleurenbalk">
            <a:extLst>
              <a:ext uri="{FF2B5EF4-FFF2-40B4-BE49-F238E27FC236}">
                <a16:creationId xmlns:a16="http://schemas.microsoft.com/office/drawing/2014/main" id="{D8BEDAE1-DDB1-477A-9263-D2D208CA25E0}"/>
              </a:ext>
            </a:extLst>
          </p:cNvPr>
          <p:cNvPicPr>
            <a:picLocks noChangeAspect="1"/>
          </p:cNvPicPr>
          <p:nvPr userDrawn="1"/>
        </p:nvPicPr>
        <p:blipFill>
          <a:blip r:embed="rId19">
            <a:extLst>
              <a:ext uri="{28A0092B-C50C-407E-A947-70E740481C1C}">
                <a14:useLocalDpi xmlns:a14="http://schemas.microsoft.com/office/drawing/2010/main" val="0"/>
              </a:ext>
            </a:extLst>
          </a:blip>
          <a:srcRect/>
          <a:stretch/>
        </p:blipFill>
        <p:spPr>
          <a:xfrm>
            <a:off x="0" y="6316859"/>
            <a:ext cx="12193200" cy="541141"/>
          </a:xfrm>
          <a:prstGeom prst="rect">
            <a:avLst/>
          </a:prstGeom>
          <a:noFill/>
          <a:ln>
            <a:noFill/>
          </a:ln>
        </p:spPr>
      </p:pic>
      <p:pic>
        <p:nvPicPr>
          <p:cNvPr id="3" name="Afbeelding 2" descr="Afbeelding met tekst, illustratie, vectorafbeeldingen&#10;&#10;Automatisch gegenereerde beschrijving">
            <a:extLst>
              <a:ext uri="{FF2B5EF4-FFF2-40B4-BE49-F238E27FC236}">
                <a16:creationId xmlns:a16="http://schemas.microsoft.com/office/drawing/2014/main" id="{FBDEB866-472C-1CB8-FE21-9CC249B26502}"/>
              </a:ext>
            </a:extLst>
          </p:cNvPr>
          <p:cNvPicPr>
            <a:picLocks noChangeAspect="1"/>
          </p:cNvPicPr>
          <p:nvPr userDrawn="1"/>
        </p:nvPicPr>
        <p:blipFill>
          <a:blip r:embed="rId20" cstate="hqprint">
            <a:extLst>
              <a:ext uri="{28A0092B-C50C-407E-A947-70E740481C1C}">
                <a14:useLocalDpi xmlns:a14="http://schemas.microsoft.com/office/drawing/2010/main" val="0"/>
              </a:ext>
            </a:extLst>
          </a:blip>
          <a:stretch>
            <a:fillRect/>
          </a:stretch>
        </p:blipFill>
        <p:spPr>
          <a:xfrm>
            <a:off x="11695060" y="6443429"/>
            <a:ext cx="257439" cy="288000"/>
          </a:xfrm>
          <a:prstGeom prst="rect">
            <a:avLst/>
          </a:prstGeom>
        </p:spPr>
      </p:pic>
    </p:spTree>
    <p:extLst>
      <p:ext uri="{BB962C8B-B14F-4D97-AF65-F5344CB8AC3E}">
        <p14:creationId xmlns:p14="http://schemas.microsoft.com/office/powerpoint/2010/main" val="3514889891"/>
      </p:ext>
    </p:extLst>
  </p:cSld>
  <p:clrMap bg1="lt1" tx1="dk1" bg2="lt2" tx2="dk2" accent1="accent1" accent2="accent2" accent3="accent3" accent4="accent4" accent5="accent5" accent6="accent6" hlink="hlink" folHlink="folHlink"/>
  <p:sldLayoutIdLst>
    <p:sldLayoutId id="2147483657" r:id="rId1"/>
    <p:sldLayoutId id="2147483664" r:id="rId2"/>
    <p:sldLayoutId id="2147483658" r:id="rId3"/>
    <p:sldLayoutId id="2147483672" r:id="rId4"/>
    <p:sldLayoutId id="2147483677" r:id="rId5"/>
    <p:sldLayoutId id="2147483678" r:id="rId6"/>
    <p:sldLayoutId id="2147483679" r:id="rId7"/>
    <p:sldLayoutId id="2147483680" r:id="rId8"/>
    <p:sldLayoutId id="2147483681" r:id="rId9"/>
    <p:sldLayoutId id="2147483682" r:id="rId10"/>
    <p:sldLayoutId id="2147483683" r:id="rId11"/>
    <p:sldLayoutId id="2147483665" r:id="rId12"/>
    <p:sldLayoutId id="2147483702" r:id="rId13"/>
    <p:sldLayoutId id="2147483675" r:id="rId14"/>
    <p:sldLayoutId id="2147483662" r:id="rId15"/>
    <p:sldLayoutId id="2147483663" r:id="rId16"/>
    <p:sldLayoutId id="2147483666" r:id="rId17"/>
  </p:sldLayoutIdLst>
  <p:hf sldNum="0" hdr="0" ftr="0" dt="0"/>
  <p:txStyles>
    <p:titleStyle>
      <a:lvl1pPr algn="l" defTabSz="1177226" rtl="0" eaLnBrk="1" latinLnBrk="0" hangingPunct="1">
        <a:lnSpc>
          <a:spcPct val="100000"/>
        </a:lnSpc>
        <a:spcBef>
          <a:spcPct val="0"/>
        </a:spcBef>
        <a:buNone/>
        <a:defRPr sz="3600" b="0" kern="1200" cap="none" baseline="0">
          <a:solidFill>
            <a:schemeClr val="tx2"/>
          </a:solidFill>
          <a:effectLst/>
          <a:latin typeface="+mj-lt"/>
          <a:ea typeface="+mj-ea"/>
          <a:cs typeface="+mj-cs"/>
        </a:defRPr>
      </a:lvl1pPr>
    </p:titleStyle>
    <p:bodyStyle>
      <a:lvl1pPr marL="360000" indent="-360000" algn="l" defTabSz="1177226" rtl="0" eaLnBrk="1" latinLnBrk="0" hangingPunct="1">
        <a:lnSpc>
          <a:spcPct val="100000"/>
        </a:lnSpc>
        <a:spcBef>
          <a:spcPts val="0"/>
        </a:spcBef>
        <a:buClr>
          <a:schemeClr val="tx2"/>
        </a:buClr>
        <a:buFont typeface="Calibri" panose="020F0502020204030204" pitchFamily="34" charset="0"/>
        <a:buChar char="•"/>
        <a:defRPr sz="2200" kern="1200">
          <a:solidFill>
            <a:schemeClr val="tx1"/>
          </a:solidFill>
          <a:latin typeface="+mn-lt"/>
          <a:ea typeface="+mn-ea"/>
          <a:cs typeface="+mn-cs"/>
        </a:defRPr>
      </a:lvl1pPr>
      <a:lvl2pPr marL="720000" indent="-360000" algn="l" defTabSz="1177226" rtl="0" eaLnBrk="1" latinLnBrk="0" hangingPunct="1">
        <a:lnSpc>
          <a:spcPct val="100000"/>
        </a:lnSpc>
        <a:spcBef>
          <a:spcPts val="0"/>
        </a:spcBef>
        <a:buClrTx/>
        <a:buFont typeface="Calibri" panose="020F0502020204030204" pitchFamily="34" charset="0"/>
        <a:buChar char="-"/>
        <a:defRPr sz="2200" kern="1200">
          <a:solidFill>
            <a:schemeClr val="tx1"/>
          </a:solidFill>
          <a:latin typeface="+mn-lt"/>
          <a:ea typeface="+mn-ea"/>
          <a:cs typeface="+mn-cs"/>
        </a:defRPr>
      </a:lvl2pPr>
      <a:lvl3pPr marL="360000" indent="-360000" algn="l" defTabSz="1177226" rtl="0" eaLnBrk="1" latinLnBrk="0" hangingPunct="1">
        <a:lnSpc>
          <a:spcPct val="100000"/>
        </a:lnSpc>
        <a:spcBef>
          <a:spcPts val="0"/>
        </a:spcBef>
        <a:buClrTx/>
        <a:buFont typeface="+mj-lt"/>
        <a:buAutoNum type="arabicPeriod"/>
        <a:defRPr sz="2200" kern="1200">
          <a:solidFill>
            <a:schemeClr val="tx1"/>
          </a:solidFill>
          <a:latin typeface="+mn-lt"/>
          <a:ea typeface="+mn-ea"/>
          <a:cs typeface="+mn-cs"/>
        </a:defRPr>
      </a:lvl3pPr>
      <a:lvl4pPr marL="0" indent="0" algn="l" defTabSz="1177226" rtl="0" eaLnBrk="1" latinLnBrk="0" hangingPunct="1">
        <a:lnSpc>
          <a:spcPct val="100000"/>
        </a:lnSpc>
        <a:spcBef>
          <a:spcPts val="0"/>
        </a:spcBef>
        <a:buClrTx/>
        <a:buSzPct val="25000"/>
        <a:buFont typeface="Calibri" panose="020B0604030504040204" pitchFamily="34" charset="0"/>
        <a:buChar char="'"/>
        <a:defRPr sz="2200" kern="1200">
          <a:solidFill>
            <a:schemeClr val="tx1"/>
          </a:solidFill>
          <a:latin typeface="+mn-lt"/>
          <a:ea typeface="+mn-ea"/>
          <a:cs typeface="+mn-cs"/>
        </a:defRPr>
      </a:lvl4pPr>
      <a:lvl5pPr marL="0" indent="0" algn="l" defTabSz="1177226" rtl="0" eaLnBrk="1" latinLnBrk="0" hangingPunct="1">
        <a:lnSpc>
          <a:spcPct val="100000"/>
        </a:lnSpc>
        <a:spcBef>
          <a:spcPts val="0"/>
        </a:spcBef>
        <a:buClr>
          <a:schemeClr val="tx1"/>
        </a:buClr>
        <a:buSzPct val="25000"/>
        <a:buFont typeface="Calibri" panose="020B0604030504040204" pitchFamily="34" charset="0"/>
        <a:buChar char="'"/>
        <a:defRPr sz="2200" b="0" kern="1200" cap="none" baseline="0">
          <a:solidFill>
            <a:schemeClr val="tx2"/>
          </a:solidFill>
          <a:latin typeface="+mj-lt"/>
          <a:ea typeface="+mn-ea"/>
          <a:cs typeface="+mn-cs"/>
        </a:defRPr>
      </a:lvl5pPr>
      <a:lvl6pPr marL="360000" indent="-360000" algn="l" defTabSz="1177226" rtl="0" eaLnBrk="1" latinLnBrk="0" hangingPunct="1">
        <a:lnSpc>
          <a:spcPct val="100000"/>
        </a:lnSpc>
        <a:spcBef>
          <a:spcPts val="0"/>
        </a:spcBef>
        <a:buClr>
          <a:schemeClr val="tx2"/>
        </a:buClr>
        <a:buFont typeface="Arial" panose="020B0604020202020204" pitchFamily="34" charset="0"/>
        <a:buChar char="•"/>
        <a:defRPr sz="2000" kern="1200">
          <a:solidFill>
            <a:schemeClr val="tx1"/>
          </a:solidFill>
          <a:latin typeface="+mn-lt"/>
          <a:ea typeface="+mn-ea"/>
          <a:cs typeface="+mn-cs"/>
        </a:defRPr>
      </a:lvl6pPr>
      <a:lvl7pPr marL="720000" indent="-360000" algn="l" defTabSz="1177226"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7pPr>
      <a:lvl8pPr marL="360000" indent="-360000" algn="l" defTabSz="1177226" rtl="0" eaLnBrk="1" latinLnBrk="0" hangingPunct="1">
        <a:lnSpc>
          <a:spcPct val="100000"/>
        </a:lnSpc>
        <a:spcBef>
          <a:spcPts val="0"/>
        </a:spcBef>
        <a:buFont typeface="+mj-lt"/>
        <a:buAutoNum type="arabicPeriod"/>
        <a:defRPr sz="2000" kern="1200">
          <a:solidFill>
            <a:schemeClr val="tx1"/>
          </a:solidFill>
          <a:latin typeface="+mn-lt"/>
          <a:ea typeface="+mn-ea"/>
          <a:cs typeface="+mn-cs"/>
        </a:defRPr>
      </a:lvl8pPr>
      <a:lvl9pPr marL="0" indent="0" algn="l" defTabSz="1177226" rtl="0" eaLnBrk="1" latinLnBrk="0" hangingPunct="1">
        <a:lnSpc>
          <a:spcPct val="100000"/>
        </a:lnSpc>
        <a:spcBef>
          <a:spcPts val="0"/>
        </a:spcBef>
        <a:buClr>
          <a:schemeClr val="bg1"/>
        </a:buClr>
        <a:buSzPct val="25000"/>
        <a:buFont typeface="Calibri" panose="020F0502020204030204" pitchFamily="34" charset="0"/>
        <a:buChar char="'"/>
        <a:defRPr sz="2000" kern="1200">
          <a:solidFill>
            <a:schemeClr val="tx1"/>
          </a:solidFill>
          <a:latin typeface="+mn-lt"/>
          <a:ea typeface="+mn-ea"/>
          <a:cs typeface="+mn-cs"/>
        </a:defRPr>
      </a:lvl9pPr>
    </p:bodyStyle>
    <p:otherStyle>
      <a:defPPr>
        <a:defRPr lang="nl-NL"/>
      </a:defPPr>
      <a:lvl1pPr marL="0" algn="l" defTabSz="1177226" rtl="0" eaLnBrk="1" latinLnBrk="0" hangingPunct="1">
        <a:defRPr sz="2317" kern="1200">
          <a:solidFill>
            <a:schemeClr val="tx1"/>
          </a:solidFill>
          <a:latin typeface="+mn-lt"/>
          <a:ea typeface="+mn-ea"/>
          <a:cs typeface="+mn-cs"/>
        </a:defRPr>
      </a:lvl1pPr>
      <a:lvl2pPr marL="588614" algn="l" defTabSz="1177226" rtl="0" eaLnBrk="1" latinLnBrk="0" hangingPunct="1">
        <a:defRPr sz="2317" kern="1200">
          <a:solidFill>
            <a:schemeClr val="tx1"/>
          </a:solidFill>
          <a:latin typeface="+mn-lt"/>
          <a:ea typeface="+mn-ea"/>
          <a:cs typeface="+mn-cs"/>
        </a:defRPr>
      </a:lvl2pPr>
      <a:lvl3pPr marL="1177226" algn="l" defTabSz="1177226" rtl="0" eaLnBrk="1" latinLnBrk="0" hangingPunct="1">
        <a:defRPr sz="2317" kern="1200">
          <a:solidFill>
            <a:schemeClr val="tx1"/>
          </a:solidFill>
          <a:latin typeface="+mn-lt"/>
          <a:ea typeface="+mn-ea"/>
          <a:cs typeface="+mn-cs"/>
        </a:defRPr>
      </a:lvl3pPr>
      <a:lvl4pPr marL="1765840" algn="l" defTabSz="1177226" rtl="0" eaLnBrk="1" latinLnBrk="0" hangingPunct="1">
        <a:defRPr sz="2317" kern="1200">
          <a:solidFill>
            <a:schemeClr val="tx1"/>
          </a:solidFill>
          <a:latin typeface="+mn-lt"/>
          <a:ea typeface="+mn-ea"/>
          <a:cs typeface="+mn-cs"/>
        </a:defRPr>
      </a:lvl4pPr>
      <a:lvl5pPr marL="2354456" algn="l" defTabSz="1177226" rtl="0" eaLnBrk="1" latinLnBrk="0" hangingPunct="1">
        <a:defRPr sz="2317" kern="1200">
          <a:solidFill>
            <a:schemeClr val="tx1"/>
          </a:solidFill>
          <a:latin typeface="+mn-lt"/>
          <a:ea typeface="+mn-ea"/>
          <a:cs typeface="+mn-cs"/>
        </a:defRPr>
      </a:lvl5pPr>
      <a:lvl6pPr marL="2943068" algn="l" defTabSz="1177226" rtl="0" eaLnBrk="1" latinLnBrk="0" hangingPunct="1">
        <a:defRPr sz="2317" kern="1200">
          <a:solidFill>
            <a:schemeClr val="tx1"/>
          </a:solidFill>
          <a:latin typeface="+mn-lt"/>
          <a:ea typeface="+mn-ea"/>
          <a:cs typeface="+mn-cs"/>
        </a:defRPr>
      </a:lvl6pPr>
      <a:lvl7pPr marL="3531681" algn="l" defTabSz="1177226" rtl="0" eaLnBrk="1" latinLnBrk="0" hangingPunct="1">
        <a:defRPr sz="2317" kern="1200">
          <a:solidFill>
            <a:schemeClr val="tx1"/>
          </a:solidFill>
          <a:latin typeface="+mn-lt"/>
          <a:ea typeface="+mn-ea"/>
          <a:cs typeface="+mn-cs"/>
        </a:defRPr>
      </a:lvl7pPr>
      <a:lvl8pPr marL="4120297" algn="l" defTabSz="1177226" rtl="0" eaLnBrk="1" latinLnBrk="0" hangingPunct="1">
        <a:defRPr sz="2317" kern="1200">
          <a:solidFill>
            <a:schemeClr val="tx1"/>
          </a:solidFill>
          <a:latin typeface="+mn-lt"/>
          <a:ea typeface="+mn-ea"/>
          <a:cs typeface="+mn-cs"/>
        </a:defRPr>
      </a:lvl8pPr>
      <a:lvl9pPr marL="4708909" algn="l" defTabSz="1177226" rtl="0" eaLnBrk="1" latinLnBrk="0" hangingPunct="1">
        <a:defRPr sz="23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643583"/>
      </p:ext>
    </p:extLst>
  </p:cSld>
  <p:clrMap bg1="lt1" tx1="dk1" bg2="lt2" tx2="dk2" accent1="accent1" accent2="accent2" accent3="accent3" accent4="accent4" accent5="accent5" accent6="accent6" hlink="hlink" folHlink="folHlink"/>
  <p:sldLayoutIdLst>
    <p:sldLayoutId id="2147483701" r:id="rId1"/>
  </p:sldLayoutIdLst>
  <p:hf sldNum="0" hdr="0" ftr="0" dt="0"/>
  <p:txStyles>
    <p:titleStyle>
      <a:lvl1pPr algn="l" defTabSz="1177226" rtl="0" eaLnBrk="1" latinLnBrk="0" hangingPunct="1">
        <a:lnSpc>
          <a:spcPct val="100000"/>
        </a:lnSpc>
        <a:spcBef>
          <a:spcPct val="0"/>
        </a:spcBef>
        <a:buNone/>
        <a:defRPr sz="3600" b="0" kern="1200" cap="none" baseline="0">
          <a:solidFill>
            <a:schemeClr val="tx2"/>
          </a:solidFill>
          <a:effectLst/>
          <a:latin typeface="+mj-lt"/>
          <a:ea typeface="+mj-ea"/>
          <a:cs typeface="+mj-cs"/>
        </a:defRPr>
      </a:lvl1pPr>
    </p:titleStyle>
    <p:bodyStyle>
      <a:lvl1pPr marL="360000" indent="-360000" algn="l" defTabSz="1177226" rtl="0" eaLnBrk="1" latinLnBrk="0" hangingPunct="1">
        <a:lnSpc>
          <a:spcPct val="100000"/>
        </a:lnSpc>
        <a:spcBef>
          <a:spcPts val="0"/>
        </a:spcBef>
        <a:buClr>
          <a:schemeClr val="tx2"/>
        </a:buClr>
        <a:buFont typeface="Calibri" panose="020F0502020204030204" pitchFamily="34" charset="0"/>
        <a:buChar char="•"/>
        <a:defRPr sz="2000" kern="1200">
          <a:solidFill>
            <a:schemeClr val="tx1"/>
          </a:solidFill>
          <a:latin typeface="+mn-lt"/>
          <a:ea typeface="+mn-ea"/>
          <a:cs typeface="+mn-cs"/>
        </a:defRPr>
      </a:lvl1pPr>
      <a:lvl2pPr marL="720000" indent="-360000" algn="l" defTabSz="1177226" rtl="0" eaLnBrk="1" latinLnBrk="0" hangingPunct="1">
        <a:lnSpc>
          <a:spcPct val="100000"/>
        </a:lnSpc>
        <a:spcBef>
          <a:spcPts val="0"/>
        </a:spcBef>
        <a:buClrTx/>
        <a:buFont typeface="Calibri" panose="020F0502020204030204" pitchFamily="34" charset="0"/>
        <a:buChar char="-"/>
        <a:defRPr sz="2000" kern="1200">
          <a:solidFill>
            <a:schemeClr val="tx1"/>
          </a:solidFill>
          <a:latin typeface="+mn-lt"/>
          <a:ea typeface="+mn-ea"/>
          <a:cs typeface="+mn-cs"/>
        </a:defRPr>
      </a:lvl2pPr>
      <a:lvl3pPr marL="360000" indent="-360000" algn="l" defTabSz="1177226" rtl="0" eaLnBrk="1" latinLnBrk="0" hangingPunct="1">
        <a:lnSpc>
          <a:spcPct val="100000"/>
        </a:lnSpc>
        <a:spcBef>
          <a:spcPts val="0"/>
        </a:spcBef>
        <a:buClrTx/>
        <a:buFont typeface="+mj-lt"/>
        <a:buAutoNum type="arabicPeriod"/>
        <a:defRPr sz="2000" kern="1200">
          <a:solidFill>
            <a:schemeClr val="tx1"/>
          </a:solidFill>
          <a:latin typeface="+mn-lt"/>
          <a:ea typeface="+mn-ea"/>
          <a:cs typeface="+mn-cs"/>
        </a:defRPr>
      </a:lvl3pPr>
      <a:lvl4pPr marL="0" indent="0" algn="l" defTabSz="1177226" rtl="0" eaLnBrk="1" latinLnBrk="0" hangingPunct="1">
        <a:lnSpc>
          <a:spcPct val="100000"/>
        </a:lnSpc>
        <a:spcBef>
          <a:spcPts val="0"/>
        </a:spcBef>
        <a:buClrTx/>
        <a:buSzPct val="25000"/>
        <a:buFont typeface="Calibri" panose="020B0604030504040204" pitchFamily="34" charset="0"/>
        <a:buChar char="'"/>
        <a:defRPr sz="2000" kern="1200">
          <a:solidFill>
            <a:schemeClr val="tx1"/>
          </a:solidFill>
          <a:latin typeface="+mn-lt"/>
          <a:ea typeface="+mn-ea"/>
          <a:cs typeface="+mn-cs"/>
        </a:defRPr>
      </a:lvl4pPr>
      <a:lvl5pPr marL="0" indent="0" algn="l" defTabSz="1177226" rtl="0" eaLnBrk="1" latinLnBrk="0" hangingPunct="1">
        <a:lnSpc>
          <a:spcPct val="100000"/>
        </a:lnSpc>
        <a:spcBef>
          <a:spcPts val="0"/>
        </a:spcBef>
        <a:buClr>
          <a:schemeClr val="tx1"/>
        </a:buClr>
        <a:buSzPct val="25000"/>
        <a:buFont typeface="Calibri" panose="020B0604030504040204" pitchFamily="34" charset="0"/>
        <a:buChar char="'"/>
        <a:defRPr sz="2000" b="0" kern="1200" cap="none" baseline="0">
          <a:solidFill>
            <a:schemeClr val="tx2"/>
          </a:solidFill>
          <a:latin typeface="+mj-lt"/>
          <a:ea typeface="+mn-ea"/>
          <a:cs typeface="+mn-cs"/>
        </a:defRPr>
      </a:lvl5pPr>
      <a:lvl6pPr marL="360000" indent="-360000" algn="l" defTabSz="1177226" rtl="0" eaLnBrk="1" latinLnBrk="0" hangingPunct="1">
        <a:lnSpc>
          <a:spcPct val="100000"/>
        </a:lnSpc>
        <a:spcBef>
          <a:spcPts val="0"/>
        </a:spcBef>
        <a:buClr>
          <a:schemeClr val="tx2"/>
        </a:buClr>
        <a:buFont typeface="Arial" panose="020B0604020202020204" pitchFamily="34" charset="0"/>
        <a:buChar char="•"/>
        <a:defRPr sz="2000" kern="1200">
          <a:solidFill>
            <a:schemeClr val="tx1"/>
          </a:solidFill>
          <a:latin typeface="+mn-lt"/>
          <a:ea typeface="+mn-ea"/>
          <a:cs typeface="+mn-cs"/>
        </a:defRPr>
      </a:lvl6pPr>
      <a:lvl7pPr marL="720000" indent="-360000" algn="l" defTabSz="1177226"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7pPr>
      <a:lvl8pPr marL="360000" indent="-360000" algn="l" defTabSz="1177226" rtl="0" eaLnBrk="1" latinLnBrk="0" hangingPunct="1">
        <a:lnSpc>
          <a:spcPct val="100000"/>
        </a:lnSpc>
        <a:spcBef>
          <a:spcPts val="0"/>
        </a:spcBef>
        <a:buFont typeface="+mj-lt"/>
        <a:buAutoNum type="arabicPeriod"/>
        <a:defRPr sz="2000" kern="1200">
          <a:solidFill>
            <a:schemeClr val="tx1"/>
          </a:solidFill>
          <a:latin typeface="+mn-lt"/>
          <a:ea typeface="+mn-ea"/>
          <a:cs typeface="+mn-cs"/>
        </a:defRPr>
      </a:lvl8pPr>
      <a:lvl9pPr marL="0" indent="0" algn="l" defTabSz="1177226" rtl="0" eaLnBrk="1" latinLnBrk="0" hangingPunct="1">
        <a:lnSpc>
          <a:spcPct val="100000"/>
        </a:lnSpc>
        <a:spcBef>
          <a:spcPts val="0"/>
        </a:spcBef>
        <a:buClr>
          <a:schemeClr val="bg1"/>
        </a:buClr>
        <a:buSzPct val="25000"/>
        <a:buFont typeface="Calibri" panose="020F0502020204030204" pitchFamily="34" charset="0"/>
        <a:buChar char="'"/>
        <a:defRPr sz="2000" kern="1200">
          <a:solidFill>
            <a:schemeClr val="tx1"/>
          </a:solidFill>
          <a:latin typeface="+mn-lt"/>
          <a:ea typeface="+mn-ea"/>
          <a:cs typeface="+mn-cs"/>
        </a:defRPr>
      </a:lvl9pPr>
    </p:bodyStyle>
    <p:otherStyle>
      <a:defPPr>
        <a:defRPr lang="nl-NL"/>
      </a:defPPr>
      <a:lvl1pPr marL="0" algn="l" defTabSz="1177226" rtl="0" eaLnBrk="1" latinLnBrk="0" hangingPunct="1">
        <a:defRPr sz="2317" kern="1200">
          <a:solidFill>
            <a:schemeClr val="tx1"/>
          </a:solidFill>
          <a:latin typeface="+mn-lt"/>
          <a:ea typeface="+mn-ea"/>
          <a:cs typeface="+mn-cs"/>
        </a:defRPr>
      </a:lvl1pPr>
      <a:lvl2pPr marL="588614" algn="l" defTabSz="1177226" rtl="0" eaLnBrk="1" latinLnBrk="0" hangingPunct="1">
        <a:defRPr sz="2317" kern="1200">
          <a:solidFill>
            <a:schemeClr val="tx1"/>
          </a:solidFill>
          <a:latin typeface="+mn-lt"/>
          <a:ea typeface="+mn-ea"/>
          <a:cs typeface="+mn-cs"/>
        </a:defRPr>
      </a:lvl2pPr>
      <a:lvl3pPr marL="1177226" algn="l" defTabSz="1177226" rtl="0" eaLnBrk="1" latinLnBrk="0" hangingPunct="1">
        <a:defRPr sz="2317" kern="1200">
          <a:solidFill>
            <a:schemeClr val="tx1"/>
          </a:solidFill>
          <a:latin typeface="+mn-lt"/>
          <a:ea typeface="+mn-ea"/>
          <a:cs typeface="+mn-cs"/>
        </a:defRPr>
      </a:lvl3pPr>
      <a:lvl4pPr marL="1765840" algn="l" defTabSz="1177226" rtl="0" eaLnBrk="1" latinLnBrk="0" hangingPunct="1">
        <a:defRPr sz="2317" kern="1200">
          <a:solidFill>
            <a:schemeClr val="tx1"/>
          </a:solidFill>
          <a:latin typeface="+mn-lt"/>
          <a:ea typeface="+mn-ea"/>
          <a:cs typeface="+mn-cs"/>
        </a:defRPr>
      </a:lvl4pPr>
      <a:lvl5pPr marL="2354456" algn="l" defTabSz="1177226" rtl="0" eaLnBrk="1" latinLnBrk="0" hangingPunct="1">
        <a:defRPr sz="2317" kern="1200">
          <a:solidFill>
            <a:schemeClr val="tx1"/>
          </a:solidFill>
          <a:latin typeface="+mn-lt"/>
          <a:ea typeface="+mn-ea"/>
          <a:cs typeface="+mn-cs"/>
        </a:defRPr>
      </a:lvl5pPr>
      <a:lvl6pPr marL="2943068" algn="l" defTabSz="1177226" rtl="0" eaLnBrk="1" latinLnBrk="0" hangingPunct="1">
        <a:defRPr sz="2317" kern="1200">
          <a:solidFill>
            <a:schemeClr val="tx1"/>
          </a:solidFill>
          <a:latin typeface="+mn-lt"/>
          <a:ea typeface="+mn-ea"/>
          <a:cs typeface="+mn-cs"/>
        </a:defRPr>
      </a:lvl6pPr>
      <a:lvl7pPr marL="3531681" algn="l" defTabSz="1177226" rtl="0" eaLnBrk="1" latinLnBrk="0" hangingPunct="1">
        <a:defRPr sz="2317" kern="1200">
          <a:solidFill>
            <a:schemeClr val="tx1"/>
          </a:solidFill>
          <a:latin typeface="+mn-lt"/>
          <a:ea typeface="+mn-ea"/>
          <a:cs typeface="+mn-cs"/>
        </a:defRPr>
      </a:lvl7pPr>
      <a:lvl8pPr marL="4120297" algn="l" defTabSz="1177226" rtl="0" eaLnBrk="1" latinLnBrk="0" hangingPunct="1">
        <a:defRPr sz="2317" kern="1200">
          <a:solidFill>
            <a:schemeClr val="tx1"/>
          </a:solidFill>
          <a:latin typeface="+mn-lt"/>
          <a:ea typeface="+mn-ea"/>
          <a:cs typeface="+mn-cs"/>
        </a:defRPr>
      </a:lvl8pPr>
      <a:lvl9pPr marL="4708909" algn="l" defTabSz="1177226" rtl="0" eaLnBrk="1" latinLnBrk="0" hangingPunct="1">
        <a:defRPr sz="23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C18527-FDDC-F6B5-AD10-E5304BAE8301}"/>
              </a:ext>
            </a:extLst>
          </p:cNvPr>
          <p:cNvSpPr>
            <a:spLocks noGrp="1"/>
          </p:cNvSpPr>
          <p:nvPr>
            <p:ph type="ctrTitle"/>
          </p:nvPr>
        </p:nvSpPr>
        <p:spPr/>
        <p:txBody>
          <a:bodyPr/>
          <a:lstStyle/>
          <a:p>
            <a:r>
              <a:rPr lang="nl-NL" dirty="0" smtClean="0"/>
              <a:t>Kennisagenda Positieve gezondheid</a:t>
            </a:r>
            <a:endParaRPr lang="nl-NL" dirty="0"/>
          </a:p>
        </p:txBody>
      </p:sp>
      <p:sp>
        <p:nvSpPr>
          <p:cNvPr id="3" name="Tijdelijke aanduiding voor tekst 2">
            <a:extLst>
              <a:ext uri="{FF2B5EF4-FFF2-40B4-BE49-F238E27FC236}">
                <a16:creationId xmlns:a16="http://schemas.microsoft.com/office/drawing/2014/main" id="{15C4855F-84A5-E3A6-50F5-D5AE233A2085}"/>
              </a:ext>
            </a:extLst>
          </p:cNvPr>
          <p:cNvSpPr>
            <a:spLocks noGrp="1"/>
          </p:cNvSpPr>
          <p:nvPr>
            <p:ph type="body" sz="quarter" idx="10"/>
          </p:nvPr>
        </p:nvSpPr>
        <p:spPr/>
        <p:txBody>
          <a:bodyPr/>
          <a:lstStyle/>
          <a:p>
            <a:endParaRPr lang="nl-NL" dirty="0"/>
          </a:p>
        </p:txBody>
      </p:sp>
      <p:sp>
        <p:nvSpPr>
          <p:cNvPr id="4" name="Tijdelijke aanduiding voor tekst 3">
            <a:extLst>
              <a:ext uri="{FF2B5EF4-FFF2-40B4-BE49-F238E27FC236}">
                <a16:creationId xmlns:a16="http://schemas.microsoft.com/office/drawing/2014/main" id="{60A27F21-1C10-B883-AEE3-998577BC21E2}"/>
              </a:ext>
            </a:extLst>
          </p:cNvPr>
          <p:cNvSpPr>
            <a:spLocks noGrp="1"/>
          </p:cNvSpPr>
          <p:nvPr>
            <p:ph type="body" sz="quarter" idx="11"/>
          </p:nvPr>
        </p:nvSpPr>
        <p:spPr/>
        <p:txBody>
          <a:bodyPr/>
          <a:lstStyle/>
          <a:p>
            <a:endParaRPr lang="nl-NL" dirty="0"/>
          </a:p>
        </p:txBody>
      </p:sp>
    </p:spTree>
    <p:extLst>
      <p:ext uri="{BB962C8B-B14F-4D97-AF65-F5344CB8AC3E}">
        <p14:creationId xmlns:p14="http://schemas.microsoft.com/office/powerpoint/2010/main" val="310776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6BC7D-3344-1673-1F70-16833BBC6D28}"/>
              </a:ext>
            </a:extLst>
          </p:cNvPr>
          <p:cNvSpPr>
            <a:spLocks noGrp="1"/>
          </p:cNvSpPr>
          <p:nvPr>
            <p:ph type="title"/>
          </p:nvPr>
        </p:nvSpPr>
        <p:spPr>
          <a:xfrm>
            <a:off x="936000" y="760638"/>
            <a:ext cx="10321200" cy="1107996"/>
          </a:xfrm>
        </p:spPr>
        <p:txBody>
          <a:bodyPr/>
          <a:lstStyle/>
          <a:p>
            <a:r>
              <a:rPr lang="nl-NL" dirty="0" smtClean="0"/>
              <a:t>Als je 1 miljoen euro hebt, naar welk onderwerp zou je onderzoek willen doen (in relatie tot PG)?</a:t>
            </a:r>
            <a:endParaRPr lang="nl-NL" dirty="0"/>
          </a:p>
        </p:txBody>
      </p:sp>
      <p:sp>
        <p:nvSpPr>
          <p:cNvPr id="3" name="Tijdelijke aanduiding voor tekst 2">
            <a:extLst>
              <a:ext uri="{FF2B5EF4-FFF2-40B4-BE49-F238E27FC236}">
                <a16:creationId xmlns:a16="http://schemas.microsoft.com/office/drawing/2014/main" id="{AF4A1A10-894D-0763-44E9-8915B663DF7F}"/>
              </a:ext>
            </a:extLst>
          </p:cNvPr>
          <p:cNvSpPr>
            <a:spLocks noGrp="1"/>
          </p:cNvSpPr>
          <p:nvPr>
            <p:ph type="body" sz="quarter" idx="10"/>
          </p:nvPr>
        </p:nvSpPr>
        <p:spPr>
          <a:xfrm>
            <a:off x="936000" y="2137568"/>
            <a:ext cx="10321200" cy="4147793"/>
          </a:xfrm>
        </p:spPr>
        <p:txBody>
          <a:bodyPr/>
          <a:lstStyle/>
          <a:p>
            <a:r>
              <a:rPr lang="nl-NL" dirty="0" smtClean="0"/>
              <a:t>Voeg je antwoord toe in de woordwolk in Teams</a:t>
            </a:r>
            <a:endParaRPr lang="nl-NL" dirty="0"/>
          </a:p>
        </p:txBody>
      </p:sp>
    </p:spTree>
    <p:extLst>
      <p:ext uri="{BB962C8B-B14F-4D97-AF65-F5344CB8AC3E}">
        <p14:creationId xmlns:p14="http://schemas.microsoft.com/office/powerpoint/2010/main" val="18393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6BC7D-3344-1673-1F70-16833BBC6D28}"/>
              </a:ext>
            </a:extLst>
          </p:cNvPr>
          <p:cNvSpPr>
            <a:spLocks noGrp="1"/>
          </p:cNvSpPr>
          <p:nvPr>
            <p:ph type="title"/>
          </p:nvPr>
        </p:nvSpPr>
        <p:spPr/>
        <p:txBody>
          <a:bodyPr/>
          <a:lstStyle/>
          <a:p>
            <a:r>
              <a:rPr lang="nl-NL" dirty="0" smtClean="0"/>
              <a:t>Toelichting op de kennisagenda</a:t>
            </a:r>
            <a:endParaRPr lang="nl-NL" dirty="0"/>
          </a:p>
        </p:txBody>
      </p:sp>
      <p:sp>
        <p:nvSpPr>
          <p:cNvPr id="3" name="Tijdelijke aanduiding voor tekst 2">
            <a:extLst>
              <a:ext uri="{FF2B5EF4-FFF2-40B4-BE49-F238E27FC236}">
                <a16:creationId xmlns:a16="http://schemas.microsoft.com/office/drawing/2014/main" id="{AF4A1A10-894D-0763-44E9-8915B663DF7F}"/>
              </a:ext>
            </a:extLst>
          </p:cNvPr>
          <p:cNvSpPr>
            <a:spLocks noGrp="1"/>
          </p:cNvSpPr>
          <p:nvPr>
            <p:ph type="body" sz="quarter" idx="10"/>
          </p:nvPr>
        </p:nvSpPr>
        <p:spPr/>
        <p:txBody>
          <a:bodyPr/>
          <a:lstStyle/>
          <a:p>
            <a:r>
              <a:rPr lang="nl-NL" dirty="0" smtClean="0"/>
              <a:t>Korte toelichting op de totstandkoming en achtergrond</a:t>
            </a:r>
          </a:p>
          <a:p>
            <a:r>
              <a:rPr lang="nl-NL" dirty="0" smtClean="0"/>
              <a:t>Doel en vervolgstappen</a:t>
            </a:r>
          </a:p>
          <a:p>
            <a:r>
              <a:rPr lang="nl-NL" dirty="0" smtClean="0"/>
              <a:t>Programma </a:t>
            </a:r>
            <a:r>
              <a:rPr lang="nl-NL" dirty="0" err="1" smtClean="0"/>
              <a:t>webinar</a:t>
            </a:r>
            <a:endParaRPr lang="nl-NL" dirty="0"/>
          </a:p>
        </p:txBody>
      </p:sp>
    </p:spTree>
    <p:extLst>
      <p:ext uri="{BB962C8B-B14F-4D97-AF65-F5344CB8AC3E}">
        <p14:creationId xmlns:p14="http://schemas.microsoft.com/office/powerpoint/2010/main" val="102480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6BC7D-3344-1673-1F70-16833BBC6D28}"/>
              </a:ext>
            </a:extLst>
          </p:cNvPr>
          <p:cNvSpPr>
            <a:spLocks noGrp="1"/>
          </p:cNvSpPr>
          <p:nvPr>
            <p:ph type="title"/>
          </p:nvPr>
        </p:nvSpPr>
        <p:spPr/>
        <p:txBody>
          <a:bodyPr/>
          <a:lstStyle/>
          <a:p>
            <a:r>
              <a:rPr lang="nl-NL" dirty="0" smtClean="0"/>
              <a:t>Break-out</a:t>
            </a:r>
            <a:endParaRPr lang="nl-NL" dirty="0"/>
          </a:p>
        </p:txBody>
      </p:sp>
      <p:sp>
        <p:nvSpPr>
          <p:cNvPr id="3" name="Tijdelijke aanduiding voor tekst 2">
            <a:extLst>
              <a:ext uri="{FF2B5EF4-FFF2-40B4-BE49-F238E27FC236}">
                <a16:creationId xmlns:a16="http://schemas.microsoft.com/office/drawing/2014/main" id="{AF4A1A10-894D-0763-44E9-8915B663DF7F}"/>
              </a:ext>
            </a:extLst>
          </p:cNvPr>
          <p:cNvSpPr>
            <a:spLocks noGrp="1"/>
          </p:cNvSpPr>
          <p:nvPr>
            <p:ph type="body" sz="quarter" idx="10"/>
          </p:nvPr>
        </p:nvSpPr>
        <p:spPr/>
        <p:txBody>
          <a:bodyPr/>
          <a:lstStyle/>
          <a:p>
            <a:r>
              <a:rPr lang="nl-NL" dirty="0"/>
              <a:t>Wat vind je </a:t>
            </a:r>
            <a:r>
              <a:rPr lang="nl-NL" dirty="0" smtClean="0"/>
              <a:t>van wat er nu in de kennisagenda staat?</a:t>
            </a:r>
          </a:p>
          <a:p>
            <a:r>
              <a:rPr lang="nl-NL" dirty="0" smtClean="0"/>
              <a:t>Welke onderzoeksvragen mis je in deze kennisagenda?</a:t>
            </a:r>
          </a:p>
          <a:p>
            <a:r>
              <a:rPr lang="nl-NL" dirty="0" smtClean="0"/>
              <a:t>Wat mag/moet uit deze kennisagenda?</a:t>
            </a:r>
          </a:p>
          <a:p>
            <a:r>
              <a:rPr lang="nl-NL" dirty="0" smtClean="0"/>
              <a:t>Prioritering in de onderzoeksvragen</a:t>
            </a:r>
          </a:p>
          <a:p>
            <a:endParaRPr lang="nl-NL" dirty="0" smtClean="0"/>
          </a:p>
          <a:p>
            <a:endParaRPr lang="nl-NL" dirty="0"/>
          </a:p>
        </p:txBody>
      </p:sp>
    </p:spTree>
    <p:extLst>
      <p:ext uri="{BB962C8B-B14F-4D97-AF65-F5344CB8AC3E}">
        <p14:creationId xmlns:p14="http://schemas.microsoft.com/office/powerpoint/2010/main" val="2195210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6BC7D-3344-1673-1F70-16833BBC6D28}"/>
              </a:ext>
            </a:extLst>
          </p:cNvPr>
          <p:cNvSpPr>
            <a:spLocks noGrp="1"/>
          </p:cNvSpPr>
          <p:nvPr>
            <p:ph type="title"/>
          </p:nvPr>
        </p:nvSpPr>
        <p:spPr>
          <a:xfrm>
            <a:off x="936000" y="971653"/>
            <a:ext cx="10321200" cy="553998"/>
          </a:xfrm>
        </p:spPr>
        <p:txBody>
          <a:bodyPr/>
          <a:lstStyle/>
          <a:p>
            <a:r>
              <a:rPr lang="nl-NL" dirty="0" smtClean="0"/>
              <a:t>Plenair</a:t>
            </a:r>
            <a:endParaRPr lang="nl-NL" dirty="0"/>
          </a:p>
        </p:txBody>
      </p:sp>
      <p:sp>
        <p:nvSpPr>
          <p:cNvPr id="3" name="Tijdelijke aanduiding voor tekst 2">
            <a:extLst>
              <a:ext uri="{FF2B5EF4-FFF2-40B4-BE49-F238E27FC236}">
                <a16:creationId xmlns:a16="http://schemas.microsoft.com/office/drawing/2014/main" id="{AF4A1A10-894D-0763-44E9-8915B663DF7F}"/>
              </a:ext>
            </a:extLst>
          </p:cNvPr>
          <p:cNvSpPr>
            <a:spLocks noGrp="1"/>
          </p:cNvSpPr>
          <p:nvPr>
            <p:ph type="body" sz="quarter" idx="10"/>
          </p:nvPr>
        </p:nvSpPr>
        <p:spPr/>
        <p:txBody>
          <a:bodyPr/>
          <a:lstStyle/>
          <a:p>
            <a:r>
              <a:rPr lang="nl-NL" dirty="0" smtClean="0"/>
              <a:t>Wat vind je ervan wat er nu in de kennisagenda staat?</a:t>
            </a:r>
          </a:p>
          <a:p>
            <a:r>
              <a:rPr lang="nl-NL" dirty="0" smtClean="0"/>
              <a:t>Wat </a:t>
            </a:r>
            <a:r>
              <a:rPr lang="nl-NL" dirty="0"/>
              <a:t>heb je aan deze kennisagenda? Wat kan je er mee?</a:t>
            </a:r>
          </a:p>
          <a:p>
            <a:r>
              <a:rPr lang="nl-NL" dirty="0"/>
              <a:t>Waarom zit je bij deze </a:t>
            </a:r>
            <a:r>
              <a:rPr lang="nl-NL" dirty="0" err="1"/>
              <a:t>webinar</a:t>
            </a:r>
            <a:r>
              <a:rPr lang="nl-NL" dirty="0"/>
              <a:t>?</a:t>
            </a:r>
          </a:p>
        </p:txBody>
      </p:sp>
    </p:spTree>
    <p:extLst>
      <p:ext uri="{BB962C8B-B14F-4D97-AF65-F5344CB8AC3E}">
        <p14:creationId xmlns:p14="http://schemas.microsoft.com/office/powerpoint/2010/main" val="257056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6BC7D-3344-1673-1F70-16833BBC6D28}"/>
              </a:ext>
            </a:extLst>
          </p:cNvPr>
          <p:cNvSpPr>
            <a:spLocks noGrp="1"/>
          </p:cNvSpPr>
          <p:nvPr>
            <p:ph type="title"/>
          </p:nvPr>
        </p:nvSpPr>
        <p:spPr>
          <a:xfrm>
            <a:off x="936000" y="971653"/>
            <a:ext cx="10321200" cy="553998"/>
          </a:xfrm>
        </p:spPr>
        <p:txBody>
          <a:bodyPr/>
          <a:lstStyle/>
          <a:p>
            <a:r>
              <a:rPr lang="nl-NL" dirty="0" smtClean="0"/>
              <a:t>Tot slot</a:t>
            </a:r>
            <a:endParaRPr lang="nl-NL" dirty="0"/>
          </a:p>
        </p:txBody>
      </p:sp>
      <p:sp>
        <p:nvSpPr>
          <p:cNvPr id="3" name="Tijdelijke aanduiding voor tekst 2">
            <a:extLst>
              <a:ext uri="{FF2B5EF4-FFF2-40B4-BE49-F238E27FC236}">
                <a16:creationId xmlns:a16="http://schemas.microsoft.com/office/drawing/2014/main" id="{AF4A1A10-894D-0763-44E9-8915B663DF7F}"/>
              </a:ext>
            </a:extLst>
          </p:cNvPr>
          <p:cNvSpPr>
            <a:spLocks noGrp="1"/>
          </p:cNvSpPr>
          <p:nvPr>
            <p:ph type="body" sz="quarter" idx="10"/>
          </p:nvPr>
        </p:nvSpPr>
        <p:spPr/>
        <p:txBody>
          <a:bodyPr/>
          <a:lstStyle/>
          <a:p>
            <a:r>
              <a:rPr lang="nl-NL" dirty="0" smtClean="0"/>
              <a:t>Verfijning en prioritering komende periode</a:t>
            </a:r>
          </a:p>
          <a:p>
            <a:endParaRPr lang="nl-NL" dirty="0"/>
          </a:p>
        </p:txBody>
      </p:sp>
    </p:spTree>
    <p:extLst>
      <p:ext uri="{BB962C8B-B14F-4D97-AF65-F5344CB8AC3E}">
        <p14:creationId xmlns:p14="http://schemas.microsoft.com/office/powerpoint/2010/main" val="26431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411588-F95C-EFA1-01DE-D47AD413CE84}"/>
              </a:ext>
            </a:extLst>
          </p:cNvPr>
          <p:cNvSpPr>
            <a:spLocks noGrp="1"/>
          </p:cNvSpPr>
          <p:nvPr>
            <p:ph type="ctrTitle"/>
          </p:nvPr>
        </p:nvSpPr>
        <p:spPr/>
        <p:txBody>
          <a:bodyPr/>
          <a:lstStyle/>
          <a:p>
            <a:r>
              <a:rPr lang="nl-NL" dirty="0" smtClean="0"/>
              <a:t>Bedankt </a:t>
            </a:r>
            <a:r>
              <a:rPr lang="nl-NL" dirty="0" smtClean="0"/>
              <a:t>voor je deelname aan het </a:t>
            </a:r>
            <a:r>
              <a:rPr lang="nl-NL" dirty="0" err="1" smtClean="0"/>
              <a:t>webinar</a:t>
            </a:r>
            <a:endParaRPr lang="nl-NL" dirty="0"/>
          </a:p>
        </p:txBody>
      </p:sp>
    </p:spTree>
    <p:extLst>
      <p:ext uri="{BB962C8B-B14F-4D97-AF65-F5344CB8AC3E}">
        <p14:creationId xmlns:p14="http://schemas.microsoft.com/office/powerpoint/2010/main" val="515283861"/>
      </p:ext>
    </p:extLst>
  </p:cSld>
  <p:clrMapOvr>
    <a:masterClrMapping/>
  </p:clrMapOvr>
</p:sld>
</file>

<file path=ppt/theme/theme1.xml><?xml version="1.0" encoding="utf-8"?>
<a:theme xmlns:a="http://schemas.openxmlformats.org/drawingml/2006/main" name="iPH 2022">
  <a:themeElements>
    <a:clrScheme name="iPH">
      <a:dk1>
        <a:sysClr val="windowText" lastClr="000000"/>
      </a:dk1>
      <a:lt1>
        <a:sysClr val="window" lastClr="FFFFFF"/>
      </a:lt1>
      <a:dk2>
        <a:srgbClr val="00A4E2"/>
      </a:dk2>
      <a:lt2>
        <a:srgbClr val="FFFFFF"/>
      </a:lt2>
      <a:accent1>
        <a:srgbClr val="E4032E"/>
      </a:accent1>
      <a:accent2>
        <a:srgbClr val="00A4E2"/>
      </a:accent2>
      <a:accent3>
        <a:srgbClr val="832C87"/>
      </a:accent3>
      <a:accent4>
        <a:srgbClr val="F59C00"/>
      </a:accent4>
      <a:accent5>
        <a:srgbClr val="ED7004"/>
      </a:accent5>
      <a:accent6>
        <a:srgbClr val="95C11F"/>
      </a:accent6>
      <a:hlink>
        <a:srgbClr val="00A4E2"/>
      </a:hlink>
      <a:folHlink>
        <a:srgbClr val="00A4E2"/>
      </a:folHlink>
    </a:clrScheme>
    <a:fontScheme name="iP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8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800" dirty="0"/>
        </a:defPPr>
      </a:lstStyle>
    </a:txDef>
  </a:objectDefaults>
  <a:extraClrSchemeLst/>
  <a:extLst>
    <a:ext uri="{05A4C25C-085E-4340-85A3-A5531E510DB2}">
      <thm15:themeFamily xmlns:thm15="http://schemas.microsoft.com/office/thememl/2012/main" name="iPH 2022.potx" id="{487724C1-BB62-4B03-8493-5112BF890564}" vid="{23285A49-46D6-4437-8479-79F979E54915}"/>
    </a:ext>
  </a:extLst>
</a:theme>
</file>

<file path=ppt/theme/theme2.xml><?xml version="1.0" encoding="utf-8"?>
<a:theme xmlns:a="http://schemas.openxmlformats.org/drawingml/2006/main" name="Tips">
  <a:themeElements>
    <a:clrScheme name="iPH">
      <a:dk1>
        <a:sysClr val="windowText" lastClr="000000"/>
      </a:dk1>
      <a:lt1>
        <a:sysClr val="window" lastClr="FFFFFF"/>
      </a:lt1>
      <a:dk2>
        <a:srgbClr val="00A4E2"/>
      </a:dk2>
      <a:lt2>
        <a:srgbClr val="FFFFFF"/>
      </a:lt2>
      <a:accent1>
        <a:srgbClr val="E4032E"/>
      </a:accent1>
      <a:accent2>
        <a:srgbClr val="00A4E2"/>
      </a:accent2>
      <a:accent3>
        <a:srgbClr val="832C87"/>
      </a:accent3>
      <a:accent4>
        <a:srgbClr val="F59C00"/>
      </a:accent4>
      <a:accent5>
        <a:srgbClr val="ED7004"/>
      </a:accent5>
      <a:accent6>
        <a:srgbClr val="95C11F"/>
      </a:accent6>
      <a:hlink>
        <a:srgbClr val="00A4E2"/>
      </a:hlink>
      <a:folHlink>
        <a:srgbClr val="00A4E2"/>
      </a:folHlink>
    </a:clrScheme>
    <a:fontScheme name="iP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8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800" dirty="0"/>
        </a:defPPr>
      </a:lstStyle>
    </a:txDef>
  </a:objectDefaults>
  <a:extraClrSchemeLst/>
  <a:extLst>
    <a:ext uri="{05A4C25C-085E-4340-85A3-A5531E510DB2}">
      <thm15:themeFamily xmlns:thm15="http://schemas.microsoft.com/office/thememl/2012/main" name="iPH 2022.potx" id="{487724C1-BB62-4B03-8493-5112BF890564}" vid="{5B19B6FB-5E35-44CC-8F90-4B79933222D1}"/>
    </a:ext>
  </a:extLst>
</a:theme>
</file>

<file path=ppt/theme/theme3.xml><?xml version="1.0" encoding="utf-8"?>
<a:theme xmlns:a="http://schemas.openxmlformats.org/drawingml/2006/main" name="Kantoorthema">
  <a:themeElements>
    <a:clrScheme name="iPH">
      <a:dk1>
        <a:sysClr val="windowText" lastClr="000000"/>
      </a:dk1>
      <a:lt1>
        <a:sysClr val="window" lastClr="FFFFFF"/>
      </a:lt1>
      <a:dk2>
        <a:srgbClr val="00A4E2"/>
      </a:dk2>
      <a:lt2>
        <a:srgbClr val="FFFFFF"/>
      </a:lt2>
      <a:accent1>
        <a:srgbClr val="E4032E"/>
      </a:accent1>
      <a:accent2>
        <a:srgbClr val="00A4E2"/>
      </a:accent2>
      <a:accent3>
        <a:srgbClr val="832C87"/>
      </a:accent3>
      <a:accent4>
        <a:srgbClr val="F59C00"/>
      </a:accent4>
      <a:accent5>
        <a:srgbClr val="ED7004"/>
      </a:accent5>
      <a:accent6>
        <a:srgbClr val="95C11F"/>
      </a:accent6>
      <a:hlink>
        <a:srgbClr val="00A4E2"/>
      </a:hlink>
      <a:folHlink>
        <a:srgbClr val="00A4E2"/>
      </a:folHlink>
    </a:clrScheme>
    <a:fontScheme name="iP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iPH">
      <a:dk1>
        <a:sysClr val="windowText" lastClr="000000"/>
      </a:dk1>
      <a:lt1>
        <a:sysClr val="window" lastClr="FFFFFF"/>
      </a:lt1>
      <a:dk2>
        <a:srgbClr val="00A4E2"/>
      </a:dk2>
      <a:lt2>
        <a:srgbClr val="FFFFFF"/>
      </a:lt2>
      <a:accent1>
        <a:srgbClr val="E4032E"/>
      </a:accent1>
      <a:accent2>
        <a:srgbClr val="00A4E2"/>
      </a:accent2>
      <a:accent3>
        <a:srgbClr val="832C87"/>
      </a:accent3>
      <a:accent4>
        <a:srgbClr val="F59C00"/>
      </a:accent4>
      <a:accent5>
        <a:srgbClr val="ED7004"/>
      </a:accent5>
      <a:accent6>
        <a:srgbClr val="95C11F"/>
      </a:accent6>
      <a:hlink>
        <a:srgbClr val="00A4E2"/>
      </a:hlink>
      <a:folHlink>
        <a:srgbClr val="00A4E2"/>
      </a:folHlink>
    </a:clrScheme>
    <a:fontScheme name="iP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1B4AF667F3C3043863DAFDF4E70CBE2" ma:contentTypeVersion="13" ma:contentTypeDescription="Een nieuw document maken." ma:contentTypeScope="" ma:versionID="9896744be20d0215e507a7fb4c9e394f">
  <xsd:schema xmlns:xsd="http://www.w3.org/2001/XMLSchema" xmlns:xs="http://www.w3.org/2001/XMLSchema" xmlns:p="http://schemas.microsoft.com/office/2006/metadata/properties" xmlns:ns3="23c7a637-5bd3-4202-aa87-26309051a924" xmlns:ns4="bd1a4e06-d6a3-4a4c-bcd6-78c14bfe3200" targetNamespace="http://schemas.microsoft.com/office/2006/metadata/properties" ma:root="true" ma:fieldsID="30a6eaf3d4eae5ba71dff3fe67467c6f" ns3:_="" ns4:_="">
    <xsd:import namespace="23c7a637-5bd3-4202-aa87-26309051a924"/>
    <xsd:import namespace="bd1a4e06-d6a3-4a4c-bcd6-78c14bfe320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c7a637-5bd3-4202-aa87-26309051a92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1a4e06-d6a3-4a4c-bcd6-78c14bfe3200"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2D14C3-B0EE-4085-A3F2-A1151E74B646}">
  <ds:schemaRefs>
    <ds:schemaRef ds:uri="http://schemas.microsoft.com/sharepoint/v3/contenttype/forms"/>
  </ds:schemaRefs>
</ds:datastoreItem>
</file>

<file path=customXml/itemProps2.xml><?xml version="1.0" encoding="utf-8"?>
<ds:datastoreItem xmlns:ds="http://schemas.openxmlformats.org/officeDocument/2006/customXml" ds:itemID="{108664FF-E0C4-43CC-B7B7-7F32EC2F35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c7a637-5bd3-4202-aa87-26309051a924"/>
    <ds:schemaRef ds:uri="bd1a4e06-d6a3-4a4c-bcd6-78c14bfe32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013D66-269D-4724-969A-7906DFE11F7C}">
  <ds:schemaRefs>
    <ds:schemaRef ds:uri="bd1a4e06-d6a3-4a4c-bcd6-78c14bfe3200"/>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23c7a637-5bd3-4202-aa87-26309051a92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iPH 2022</Template>
  <TotalTime>107</TotalTime>
  <Words>127</Words>
  <Application>Microsoft Office PowerPoint</Application>
  <PresentationFormat>Breedbeeld</PresentationFormat>
  <Paragraphs>19</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7</vt:i4>
      </vt:variant>
    </vt:vector>
  </HeadingPairs>
  <TitlesOfParts>
    <vt:vector size="12" baseType="lpstr">
      <vt:lpstr>Arial</vt:lpstr>
      <vt:lpstr>Calibri</vt:lpstr>
      <vt:lpstr>Segoe Script</vt:lpstr>
      <vt:lpstr>iPH 2022</vt:lpstr>
      <vt:lpstr>Tips</vt:lpstr>
      <vt:lpstr>Kennisagenda Positieve gezondheid</vt:lpstr>
      <vt:lpstr>Als je 1 miljoen euro hebt, naar welk onderwerp zou je onderzoek willen doen (in relatie tot PG)?</vt:lpstr>
      <vt:lpstr>Toelichting op de kennisagenda</vt:lpstr>
      <vt:lpstr>Break-out</vt:lpstr>
      <vt:lpstr>Plenair</vt:lpstr>
      <vt:lpstr>Tot slot</vt:lpstr>
      <vt:lpstr>Bedankt voor je deelname aan het webinar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Cuno de Haas</dc:creator>
  <dc:description/>
  <cp:lastModifiedBy>Floris de Jong</cp:lastModifiedBy>
  <cp:revision>6</cp:revision>
  <dcterms:created xsi:type="dcterms:W3CDTF">2022-09-12T13:52:54Z</dcterms:created>
  <dcterms:modified xsi:type="dcterms:W3CDTF">2023-02-24T10:26:13Z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0x010100E1B4AF667F3C3043863DAFDF4E70CBE2</vt:lpwstr>
  </property>
</Properties>
</file>